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4"/>
  </p:sldMasterIdLst>
  <p:handoutMasterIdLst>
    <p:handoutMasterId r:id="rId28"/>
  </p:handoutMasterIdLst>
  <p:sldIdLst>
    <p:sldId id="272" r:id="rId5"/>
    <p:sldId id="274" r:id="rId6"/>
    <p:sldId id="266" r:id="rId7"/>
    <p:sldId id="269" r:id="rId8"/>
    <p:sldId id="271" r:id="rId9"/>
    <p:sldId id="275" r:id="rId10"/>
    <p:sldId id="276" r:id="rId11"/>
    <p:sldId id="277" r:id="rId12"/>
    <p:sldId id="278" r:id="rId13"/>
    <p:sldId id="279" r:id="rId14"/>
    <p:sldId id="273" r:id="rId15"/>
    <p:sldId id="267" r:id="rId16"/>
    <p:sldId id="256" r:id="rId17"/>
    <p:sldId id="270" r:id="rId18"/>
    <p:sldId id="268" r:id="rId19"/>
    <p:sldId id="258" r:id="rId20"/>
    <p:sldId id="259" r:id="rId21"/>
    <p:sldId id="260" r:id="rId22"/>
    <p:sldId id="261" r:id="rId23"/>
    <p:sldId id="262" r:id="rId24"/>
    <p:sldId id="263" r:id="rId25"/>
    <p:sldId id="264" r:id="rId26"/>
    <p:sldId id="265" r:id="rId27"/>
  </p:sldIdLst>
  <p:sldSz cx="7315200" cy="96012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 Section" id="{0CED47B9-7B5B-4476-AD28-5CD3652F0F73}">
          <p14:sldIdLst>
            <p14:sldId id="272"/>
            <p14:sldId id="274"/>
            <p14:sldId id="266"/>
            <p14:sldId id="269"/>
            <p14:sldId id="271"/>
            <p14:sldId id="275"/>
            <p14:sldId id="276"/>
            <p14:sldId id="277"/>
            <p14:sldId id="278"/>
            <p14:sldId id="279"/>
            <p14:sldId id="273"/>
            <p14:sldId id="267"/>
          </p14:sldIdLst>
        </p14:section>
        <p14:section name="Sample Layouts" id="{45F5EC1C-A9BA-4B30-A08B-B8B1687E1271}">
          <p14:sldIdLst>
            <p14:sldId id="256"/>
            <p14:sldId id="270"/>
            <p14:sldId id="268"/>
          </p14:sldIdLst>
        </p14:section>
        <p14:section name="Characters" id="{F7E82E1E-E91B-497A-A562-36A71916F83D}">
          <p14:sldIdLst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872" userDrawn="1">
          <p15:clr>
            <a:srgbClr val="A4A3A4"/>
          </p15:clr>
        </p15:guide>
        <p15:guide id="2" pos="230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B7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048E139-9A6A-4B51-808C-DA8A04A3D30B}" v="11" dt="2024-09-12T21:47:53.15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3" autoAdjust="0"/>
    <p:restoredTop sz="94612" autoAdjust="0"/>
  </p:normalViewPr>
  <p:slideViewPr>
    <p:cSldViewPr snapToGrid="0">
      <p:cViewPr varScale="1">
        <p:scale>
          <a:sx n="75" d="100"/>
          <a:sy n="75" d="100"/>
        </p:scale>
        <p:origin x="2460" y="44"/>
      </p:cViewPr>
      <p:guideLst>
        <p:guide orient="horz" pos="1872"/>
        <p:guide pos="230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0" d="100"/>
          <a:sy n="60" d="100"/>
        </p:scale>
        <p:origin x="2438" y="3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viewProps" Target="viewProps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D5E885B-F362-4343-BD4A-BC81D8EF075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00CB67-782F-4E37-A8B5-D8E36C1D466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65CEF0-BEB6-4149-9D4B-071EA5A8D04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C4F81F-3A7C-40E0-BFD2-C77BAB1D63F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46691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ic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CD2EDDFF-B06D-4EBD-9960-5EBBC38C2AA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7315200" cy="3124200"/>
          </a:xfr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 lang="en-US" sz="1800">
                <a:solidFill>
                  <a:schemeClr val="lt1"/>
                </a:solidFill>
              </a:defRPr>
            </a:lvl1pPr>
          </a:lstStyle>
          <a:p>
            <a:pPr marL="0" lvl="0" indent="0" algn="ctr" defTabSz="45720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9">
            <a:extLst>
              <a:ext uri="{FF2B5EF4-FFF2-40B4-BE49-F238E27FC236}">
                <a16:creationId xmlns:a16="http://schemas.microsoft.com/office/drawing/2014/main" id="{1E48E003-D240-4F1D-B33B-29BC539D1EA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6477000"/>
            <a:ext cx="7315200" cy="3124200"/>
          </a:xfr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 lang="en-US" sz="1800">
                <a:solidFill>
                  <a:schemeClr val="lt1"/>
                </a:solidFill>
              </a:defRPr>
            </a:lvl1pPr>
          </a:lstStyle>
          <a:p>
            <a:pPr marL="0" lvl="0" indent="0" algn="ctr" defTabSz="45720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9">
            <a:extLst>
              <a:ext uri="{FF2B5EF4-FFF2-40B4-BE49-F238E27FC236}">
                <a16:creationId xmlns:a16="http://schemas.microsoft.com/office/drawing/2014/main" id="{0A09AC64-ED81-443E-B60F-B59B4C888BA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-1" y="3238500"/>
            <a:ext cx="3595686" cy="3124200"/>
          </a:xfr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 lang="en-US" sz="1800">
                <a:solidFill>
                  <a:schemeClr val="lt1"/>
                </a:solidFill>
              </a:defRPr>
            </a:lvl1pPr>
          </a:lstStyle>
          <a:p>
            <a:pPr marL="0" lvl="0" indent="0" algn="ctr" defTabSz="45720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9">
            <a:extLst>
              <a:ext uri="{FF2B5EF4-FFF2-40B4-BE49-F238E27FC236}">
                <a16:creationId xmlns:a16="http://schemas.microsoft.com/office/drawing/2014/main" id="{8804DC62-54CA-4F32-9F63-10220F5FC29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9513" y="3238500"/>
            <a:ext cx="3595686" cy="3124200"/>
          </a:xfr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 lang="en-US" sz="1800">
                <a:solidFill>
                  <a:schemeClr val="lt1"/>
                </a:solidFill>
              </a:defRPr>
            </a:lvl1pPr>
          </a:lstStyle>
          <a:p>
            <a:pPr marL="0" lvl="0" indent="0" algn="ctr" defTabSz="45720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7252A629-1BF1-4603-A535-709E17005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971707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ic Layout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F586A842-C916-4AA5-B0C5-E672F1A534E4}"/>
              </a:ext>
            </a:extLst>
          </p:cNvPr>
          <p:cNvSpPr>
            <a:spLocks noGrp="1"/>
          </p:cNvSpPr>
          <p:nvPr userDrawn="1">
            <p:ph type="pic" sz="quarter" idx="10"/>
          </p:nvPr>
        </p:nvSpPr>
        <p:spPr>
          <a:xfrm>
            <a:off x="6793" y="23478"/>
            <a:ext cx="2514404" cy="2200422"/>
          </a:xfrm>
          <a:custGeom>
            <a:avLst/>
            <a:gdLst>
              <a:gd name="connsiteX0" fmla="*/ 0 w 2514404"/>
              <a:gd name="connsiteY0" fmla="*/ 0 h 2200422"/>
              <a:gd name="connsiteX1" fmla="*/ 2011553 w 2514404"/>
              <a:gd name="connsiteY1" fmla="*/ 0 h 2200422"/>
              <a:gd name="connsiteX2" fmla="*/ 2514404 w 2514404"/>
              <a:gd name="connsiteY2" fmla="*/ 2200422 h 2200422"/>
              <a:gd name="connsiteX3" fmla="*/ 0 w 2514404"/>
              <a:gd name="connsiteY3" fmla="*/ 2200422 h 22004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14404" h="2200422">
                <a:moveTo>
                  <a:pt x="0" y="0"/>
                </a:moveTo>
                <a:lnTo>
                  <a:pt x="2011553" y="0"/>
                </a:lnTo>
                <a:lnTo>
                  <a:pt x="2514404" y="2200422"/>
                </a:lnTo>
                <a:lnTo>
                  <a:pt x="0" y="2200422"/>
                </a:lnTo>
                <a:close/>
              </a:path>
            </a:pathLst>
          </a:cu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 lang="en-US" sz="1800">
                <a:solidFill>
                  <a:schemeClr val="lt1"/>
                </a:solidFill>
              </a:defRPr>
            </a:lvl1pPr>
          </a:lstStyle>
          <a:p>
            <a:pPr marL="0" lvl="0" defTabSz="457200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180A1DED-611E-46B2-8C15-3FDEE4243D7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800670" y="23350"/>
            <a:ext cx="2514404" cy="2200550"/>
          </a:xfrm>
          <a:custGeom>
            <a:avLst/>
            <a:gdLst>
              <a:gd name="connsiteX0" fmla="*/ 0 w 2514404"/>
              <a:gd name="connsiteY0" fmla="*/ 0 h 2200550"/>
              <a:gd name="connsiteX1" fmla="*/ 2514404 w 2514404"/>
              <a:gd name="connsiteY1" fmla="*/ 0 h 2200550"/>
              <a:gd name="connsiteX2" fmla="*/ 2514404 w 2514404"/>
              <a:gd name="connsiteY2" fmla="*/ 2200550 h 2200550"/>
              <a:gd name="connsiteX3" fmla="*/ 502881 w 2514404"/>
              <a:gd name="connsiteY3" fmla="*/ 2200550 h 2200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14404" h="2200550">
                <a:moveTo>
                  <a:pt x="0" y="0"/>
                </a:moveTo>
                <a:lnTo>
                  <a:pt x="2514404" y="0"/>
                </a:lnTo>
                <a:lnTo>
                  <a:pt x="2514404" y="2200550"/>
                </a:lnTo>
                <a:lnTo>
                  <a:pt x="502881" y="2200550"/>
                </a:lnTo>
                <a:close/>
              </a:path>
            </a:pathLst>
          </a:cu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algn="r">
              <a:defRPr lang="en-US" sz="1800">
                <a:solidFill>
                  <a:schemeClr val="lt1"/>
                </a:solidFill>
              </a:defRPr>
            </a:lvl1pPr>
          </a:lstStyle>
          <a:p>
            <a:pPr marL="0" lvl="0" defTabSz="457200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379C21CC-AB8A-4BAB-804B-0F037EB1A07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135639" y="22225"/>
            <a:ext cx="3047732" cy="2200422"/>
          </a:xfrm>
          <a:custGeom>
            <a:avLst/>
            <a:gdLst>
              <a:gd name="connsiteX0" fmla="*/ 0 w 3047732"/>
              <a:gd name="connsiteY0" fmla="*/ 0 h 2200422"/>
              <a:gd name="connsiteX1" fmla="*/ 2543814 w 3047732"/>
              <a:gd name="connsiteY1" fmla="*/ 0 h 2200422"/>
              <a:gd name="connsiteX2" fmla="*/ 3047732 w 3047732"/>
              <a:gd name="connsiteY2" fmla="*/ 2200422 h 2200422"/>
              <a:gd name="connsiteX3" fmla="*/ 503917 w 3047732"/>
              <a:gd name="connsiteY3" fmla="*/ 2200422 h 2200422"/>
              <a:gd name="connsiteX4" fmla="*/ 0 w 3047732"/>
              <a:gd name="connsiteY4" fmla="*/ 4 h 22004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7732" h="2200422">
                <a:moveTo>
                  <a:pt x="0" y="0"/>
                </a:moveTo>
                <a:lnTo>
                  <a:pt x="2543814" y="0"/>
                </a:lnTo>
                <a:lnTo>
                  <a:pt x="3047732" y="2200422"/>
                </a:lnTo>
                <a:lnTo>
                  <a:pt x="503917" y="2200422"/>
                </a:lnTo>
                <a:lnTo>
                  <a:pt x="0" y="4"/>
                </a:lnTo>
                <a:close/>
              </a:path>
            </a:pathLst>
          </a:cu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algn="ctr">
              <a:defRPr lang="en-US" sz="1800">
                <a:solidFill>
                  <a:schemeClr val="lt1"/>
                </a:solidFill>
              </a:defRPr>
            </a:lvl1pPr>
          </a:lstStyle>
          <a:p>
            <a:pPr marL="0" lvl="0" defTabSz="457200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F626E4A2-B186-48D7-8B4C-BF48165E69E5}"/>
              </a:ext>
            </a:extLst>
          </p:cNvPr>
          <p:cNvSpPr>
            <a:spLocks noGrp="1"/>
          </p:cNvSpPr>
          <p:nvPr userDrawn="1">
            <p:ph type="pic" sz="quarter" idx="11"/>
          </p:nvPr>
        </p:nvSpPr>
        <p:spPr>
          <a:xfrm>
            <a:off x="-7724" y="2327263"/>
            <a:ext cx="7315201" cy="2200422"/>
          </a:xfr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 lang="en-US" sz="1800">
                <a:solidFill>
                  <a:schemeClr val="lt1"/>
                </a:solidFill>
              </a:defRPr>
            </a:lvl1pPr>
          </a:lstStyle>
          <a:p>
            <a:pPr marL="0" lvl="0" defTabSz="457200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3">
            <a:extLst>
              <a:ext uri="{FF2B5EF4-FFF2-40B4-BE49-F238E27FC236}">
                <a16:creationId xmlns:a16="http://schemas.microsoft.com/office/drawing/2014/main" id="{3EF72AC1-BF52-4EE3-A150-1C6FC374BB72}"/>
              </a:ext>
            </a:extLst>
          </p:cNvPr>
          <p:cNvSpPr>
            <a:spLocks noGrp="1"/>
          </p:cNvSpPr>
          <p:nvPr userDrawn="1">
            <p:ph type="pic" sz="quarter" idx="12"/>
          </p:nvPr>
        </p:nvSpPr>
        <p:spPr>
          <a:xfrm>
            <a:off x="2351" y="4625150"/>
            <a:ext cx="3881586" cy="4953824"/>
          </a:xfr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 lang="en-US" sz="1800">
                <a:solidFill>
                  <a:schemeClr val="lt1"/>
                </a:solidFill>
              </a:defRPr>
            </a:lvl1pPr>
          </a:lstStyle>
          <a:p>
            <a:pPr marL="0" lvl="0" defTabSz="457200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3">
            <a:extLst>
              <a:ext uri="{FF2B5EF4-FFF2-40B4-BE49-F238E27FC236}">
                <a16:creationId xmlns:a16="http://schemas.microsoft.com/office/drawing/2014/main" id="{9742DC0A-61FE-4F1D-BC08-CEBFAA06FABA}"/>
              </a:ext>
            </a:extLst>
          </p:cNvPr>
          <p:cNvSpPr>
            <a:spLocks noGrp="1"/>
          </p:cNvSpPr>
          <p:nvPr userDrawn="1">
            <p:ph type="pic" sz="quarter" idx="13"/>
          </p:nvPr>
        </p:nvSpPr>
        <p:spPr>
          <a:xfrm>
            <a:off x="4015215" y="6894130"/>
            <a:ext cx="3300986" cy="2671443"/>
          </a:xfr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 lang="en-US" sz="1800">
                <a:solidFill>
                  <a:schemeClr val="lt1"/>
                </a:solidFill>
              </a:defRPr>
            </a:lvl1pPr>
          </a:lstStyle>
          <a:p>
            <a:pPr marL="0" lvl="0" defTabSz="457200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Placeholder 3">
            <a:extLst>
              <a:ext uri="{FF2B5EF4-FFF2-40B4-BE49-F238E27FC236}">
                <a16:creationId xmlns:a16="http://schemas.microsoft.com/office/drawing/2014/main" id="{AB465698-781C-479C-96F0-D660A5A2909D}"/>
              </a:ext>
            </a:extLst>
          </p:cNvPr>
          <p:cNvSpPr>
            <a:spLocks noGrp="1"/>
          </p:cNvSpPr>
          <p:nvPr userDrawn="1">
            <p:ph type="pic" sz="quarter" idx="14"/>
          </p:nvPr>
        </p:nvSpPr>
        <p:spPr>
          <a:xfrm>
            <a:off x="4016757" y="4623512"/>
            <a:ext cx="3300985" cy="2200422"/>
          </a:xfr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 lang="en-US" sz="1800">
                <a:solidFill>
                  <a:schemeClr val="lt1"/>
                </a:solidFill>
              </a:defRPr>
            </a:lvl1pPr>
          </a:lstStyle>
          <a:p>
            <a:pPr marL="0" lvl="0" defTabSz="457200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20CDA3-7E55-46EF-A5BB-70547072C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159444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ic Layout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CA75EF7C-05BF-4D9A-8390-BDF86CDD5EAD}"/>
              </a:ext>
            </a:extLst>
          </p:cNvPr>
          <p:cNvSpPr>
            <a:spLocks noGrp="1"/>
          </p:cNvSpPr>
          <p:nvPr userDrawn="1">
            <p:ph type="pic" sz="quarter" idx="11"/>
          </p:nvPr>
        </p:nvSpPr>
        <p:spPr>
          <a:xfrm>
            <a:off x="3253512" y="8255"/>
            <a:ext cx="4061688" cy="2200421"/>
          </a:xfr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 lang="en-US" sz="1800">
                <a:solidFill>
                  <a:schemeClr val="lt1"/>
                </a:solidFill>
              </a:defRPr>
            </a:lvl1pPr>
          </a:lstStyle>
          <a:p>
            <a:pPr marL="0" lvl="0" defTabSz="457200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B26CC5B5-05BF-4EC6-8F32-4D1719C146DD}"/>
              </a:ext>
            </a:extLst>
          </p:cNvPr>
          <p:cNvSpPr>
            <a:spLocks noGrp="1"/>
          </p:cNvSpPr>
          <p:nvPr userDrawn="1">
            <p:ph type="pic" sz="quarter" idx="10"/>
          </p:nvPr>
        </p:nvSpPr>
        <p:spPr>
          <a:xfrm>
            <a:off x="2" y="8321"/>
            <a:ext cx="3142675" cy="2200422"/>
          </a:xfr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 lang="en-US" sz="1800">
                <a:solidFill>
                  <a:schemeClr val="lt1"/>
                </a:solidFill>
              </a:defRPr>
            </a:lvl1pPr>
          </a:lstStyle>
          <a:p>
            <a:pPr marL="0" lvl="0" defTabSz="457200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F4CED9AE-B8CF-438E-A6C4-B9FEC2958E63}"/>
              </a:ext>
            </a:extLst>
          </p:cNvPr>
          <p:cNvSpPr>
            <a:spLocks noGrp="1"/>
          </p:cNvSpPr>
          <p:nvPr userDrawn="1">
            <p:ph type="pic" sz="quarter" idx="12"/>
          </p:nvPr>
        </p:nvSpPr>
        <p:spPr>
          <a:xfrm>
            <a:off x="-1" y="2312645"/>
            <a:ext cx="3872349" cy="7280301"/>
          </a:xfr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 lang="en-US" sz="1800">
                <a:solidFill>
                  <a:schemeClr val="lt1"/>
                </a:solidFill>
              </a:defRPr>
            </a:lvl1pPr>
          </a:lstStyle>
          <a:p>
            <a:pPr marL="0" lvl="0" defTabSz="457200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3">
            <a:extLst>
              <a:ext uri="{FF2B5EF4-FFF2-40B4-BE49-F238E27FC236}">
                <a16:creationId xmlns:a16="http://schemas.microsoft.com/office/drawing/2014/main" id="{BE9B72C3-0416-4F48-90AA-06BB8B057B76}"/>
              </a:ext>
            </a:extLst>
          </p:cNvPr>
          <p:cNvSpPr>
            <a:spLocks noGrp="1"/>
          </p:cNvSpPr>
          <p:nvPr userDrawn="1">
            <p:ph type="pic" sz="quarter" idx="13"/>
          </p:nvPr>
        </p:nvSpPr>
        <p:spPr>
          <a:xfrm>
            <a:off x="4014217" y="4617033"/>
            <a:ext cx="3300986" cy="2671524"/>
          </a:xfr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 lang="en-US" sz="1800">
                <a:solidFill>
                  <a:schemeClr val="lt1"/>
                </a:solidFill>
              </a:defRPr>
            </a:lvl1pPr>
          </a:lstStyle>
          <a:p>
            <a:pPr marL="0" lvl="0" defTabSz="457200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3">
            <a:extLst>
              <a:ext uri="{FF2B5EF4-FFF2-40B4-BE49-F238E27FC236}">
                <a16:creationId xmlns:a16="http://schemas.microsoft.com/office/drawing/2014/main" id="{1DC08393-4370-40AE-8A44-3D51DEAC1801}"/>
              </a:ext>
            </a:extLst>
          </p:cNvPr>
          <p:cNvSpPr>
            <a:spLocks noGrp="1"/>
          </p:cNvSpPr>
          <p:nvPr userDrawn="1">
            <p:ph type="pic" sz="quarter" idx="14"/>
          </p:nvPr>
        </p:nvSpPr>
        <p:spPr>
          <a:xfrm>
            <a:off x="4009596" y="7392522"/>
            <a:ext cx="3300985" cy="2200422"/>
          </a:xfr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 lang="en-US" sz="1800">
                <a:solidFill>
                  <a:schemeClr val="lt1"/>
                </a:solidFill>
              </a:defRPr>
            </a:lvl1pPr>
          </a:lstStyle>
          <a:p>
            <a:pPr marL="0" lvl="0" defTabSz="457200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Placeholder 3">
            <a:extLst>
              <a:ext uri="{FF2B5EF4-FFF2-40B4-BE49-F238E27FC236}">
                <a16:creationId xmlns:a16="http://schemas.microsoft.com/office/drawing/2014/main" id="{986F7B7E-98BB-41FC-B67E-D83FDCB5D14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014216" y="2312642"/>
            <a:ext cx="3300985" cy="2200422"/>
          </a:xfr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 lang="en-US" sz="1800">
                <a:solidFill>
                  <a:schemeClr val="lt1"/>
                </a:solidFill>
              </a:defRPr>
            </a:lvl1pPr>
          </a:lstStyle>
          <a:p>
            <a:pPr marL="0" lvl="0" defTabSz="457200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137D0E-5F7B-4B5E-A896-F11895E191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818619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ic Layout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E7F93A53-55CD-4152-8B7D-322E3EB80130}"/>
              </a:ext>
            </a:extLst>
          </p:cNvPr>
          <p:cNvSpPr>
            <a:spLocks noGrp="1"/>
          </p:cNvSpPr>
          <p:nvPr userDrawn="1">
            <p:ph type="pic" sz="quarter" idx="11"/>
          </p:nvPr>
        </p:nvSpPr>
        <p:spPr>
          <a:xfrm>
            <a:off x="-3174" y="2069076"/>
            <a:ext cx="7312313" cy="1964917"/>
          </a:xfr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 lang="en-US" sz="1800">
                <a:solidFill>
                  <a:schemeClr val="lt1"/>
                </a:solidFill>
              </a:defRPr>
            </a:lvl1pPr>
          </a:lstStyle>
          <a:p>
            <a:pPr marL="0" lvl="0" defTabSz="457200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6666E7A5-95B5-40B1-B8A6-69E8BA3E204F}"/>
              </a:ext>
            </a:extLst>
          </p:cNvPr>
          <p:cNvSpPr>
            <a:spLocks noGrp="1"/>
          </p:cNvSpPr>
          <p:nvPr userDrawn="1">
            <p:ph type="pic" sz="quarter" idx="10"/>
          </p:nvPr>
        </p:nvSpPr>
        <p:spPr>
          <a:xfrm>
            <a:off x="-867" y="18732"/>
            <a:ext cx="7312313" cy="1964916"/>
          </a:xfr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 lang="en-US" sz="1800">
                <a:solidFill>
                  <a:schemeClr val="lt1"/>
                </a:solidFill>
              </a:defRPr>
            </a:lvl1pPr>
          </a:lstStyle>
          <a:p>
            <a:pPr marL="0" lvl="0" defTabSz="457200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61E7F414-6EB4-4E7E-92BE-96F82F2A5D1F}"/>
              </a:ext>
            </a:extLst>
          </p:cNvPr>
          <p:cNvSpPr>
            <a:spLocks noGrp="1"/>
          </p:cNvSpPr>
          <p:nvPr userDrawn="1">
            <p:ph type="pic" sz="quarter" idx="12"/>
          </p:nvPr>
        </p:nvSpPr>
        <p:spPr>
          <a:xfrm>
            <a:off x="6061" y="4116096"/>
            <a:ext cx="2368108" cy="4061367"/>
          </a:xfr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 lang="en-US" sz="1800">
                <a:solidFill>
                  <a:schemeClr val="lt1"/>
                </a:solidFill>
              </a:defRPr>
            </a:lvl1pPr>
          </a:lstStyle>
          <a:p>
            <a:pPr marL="0" lvl="0" defTabSz="457200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3">
            <a:extLst>
              <a:ext uri="{FF2B5EF4-FFF2-40B4-BE49-F238E27FC236}">
                <a16:creationId xmlns:a16="http://schemas.microsoft.com/office/drawing/2014/main" id="{58733F27-E73B-44EF-B487-7740F2994945}"/>
              </a:ext>
            </a:extLst>
          </p:cNvPr>
          <p:cNvSpPr>
            <a:spLocks noGrp="1"/>
          </p:cNvSpPr>
          <p:nvPr userDrawn="1">
            <p:ph type="pic" sz="quarter" idx="13"/>
          </p:nvPr>
        </p:nvSpPr>
        <p:spPr>
          <a:xfrm>
            <a:off x="4950267" y="4115996"/>
            <a:ext cx="2368109" cy="4061467"/>
          </a:xfr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 lang="en-US" sz="1800">
                <a:solidFill>
                  <a:schemeClr val="lt1"/>
                </a:solidFill>
              </a:defRPr>
            </a:lvl1pPr>
          </a:lstStyle>
          <a:p>
            <a:pPr marL="0" lvl="0" defTabSz="457200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3">
            <a:extLst>
              <a:ext uri="{FF2B5EF4-FFF2-40B4-BE49-F238E27FC236}">
                <a16:creationId xmlns:a16="http://schemas.microsoft.com/office/drawing/2014/main" id="{BBBFDD10-10E0-4E49-AADA-327F76F6D8E7}"/>
              </a:ext>
            </a:extLst>
          </p:cNvPr>
          <p:cNvSpPr>
            <a:spLocks noGrp="1"/>
          </p:cNvSpPr>
          <p:nvPr userDrawn="1">
            <p:ph type="pic" sz="quarter" idx="14"/>
          </p:nvPr>
        </p:nvSpPr>
        <p:spPr>
          <a:xfrm>
            <a:off x="-868" y="8259467"/>
            <a:ext cx="7312314" cy="1323001"/>
          </a:xfr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 lang="en-US" sz="1800">
                <a:solidFill>
                  <a:schemeClr val="lt1"/>
                </a:solidFill>
              </a:defRPr>
            </a:lvl1pPr>
          </a:lstStyle>
          <a:p>
            <a:pPr marL="0" lvl="0" defTabSz="457200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Placeholder 3">
            <a:extLst>
              <a:ext uri="{FF2B5EF4-FFF2-40B4-BE49-F238E27FC236}">
                <a16:creationId xmlns:a16="http://schemas.microsoft.com/office/drawing/2014/main" id="{0C063D2D-9B0F-4733-B015-E632635A5900}"/>
              </a:ext>
            </a:extLst>
          </p:cNvPr>
          <p:cNvSpPr>
            <a:spLocks noGrp="1"/>
          </p:cNvSpPr>
          <p:nvPr userDrawn="1">
            <p:ph type="pic" sz="quarter" idx="15"/>
          </p:nvPr>
        </p:nvSpPr>
        <p:spPr>
          <a:xfrm>
            <a:off x="2476593" y="4116092"/>
            <a:ext cx="2368108" cy="4061371"/>
          </a:xfr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 lang="en-US" sz="1800">
                <a:solidFill>
                  <a:schemeClr val="lt1"/>
                </a:solidFill>
              </a:defRPr>
            </a:lvl1pPr>
          </a:lstStyle>
          <a:p>
            <a:pPr marL="0" lvl="0" defTabSz="457200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CB9C2DE-8E5C-4D93-B1DF-52A32D48C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712728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ic Layout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89E1F4E9-9453-4F62-A752-B3075C01540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81" y="2066182"/>
            <a:ext cx="7312313" cy="1964917"/>
          </a:xfr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 lang="en-US" sz="1800">
                <a:solidFill>
                  <a:schemeClr val="lt1"/>
                </a:solidFill>
              </a:defRPr>
            </a:lvl1pPr>
          </a:lstStyle>
          <a:p>
            <a:pPr marL="0" lvl="0" defTabSz="457200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A88CBFE1-55E3-4E04-9784-5428304487B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888" y="15857"/>
            <a:ext cx="7312313" cy="1964916"/>
          </a:xfr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 lang="en-US" sz="1800">
                <a:solidFill>
                  <a:schemeClr val="lt1"/>
                </a:solidFill>
              </a:defRPr>
            </a:lvl1pPr>
          </a:lstStyle>
          <a:p>
            <a:pPr marL="0" lvl="0" defTabSz="457200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80934E7F-8C84-41C2-894A-CD3BEB4CD38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127664" y="6181901"/>
            <a:ext cx="4185229" cy="3403425"/>
          </a:xfr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 lang="en-US" sz="1800">
                <a:solidFill>
                  <a:schemeClr val="lt1"/>
                </a:solidFill>
              </a:defRPr>
            </a:lvl1pPr>
          </a:lstStyle>
          <a:p>
            <a:pPr marL="0" lvl="0" defTabSz="457200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3">
            <a:extLst>
              <a:ext uri="{FF2B5EF4-FFF2-40B4-BE49-F238E27FC236}">
                <a16:creationId xmlns:a16="http://schemas.microsoft.com/office/drawing/2014/main" id="{AE28D920-C0DE-4B95-80D3-53A37012EC3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155" y="6176040"/>
            <a:ext cx="3021447" cy="3403479"/>
          </a:xfr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 lang="en-US" sz="1800">
                <a:solidFill>
                  <a:schemeClr val="lt1"/>
                </a:solidFill>
              </a:defRPr>
            </a:lvl1pPr>
          </a:lstStyle>
          <a:p>
            <a:pPr marL="0" lvl="0" defTabSz="457200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3">
            <a:extLst>
              <a:ext uri="{FF2B5EF4-FFF2-40B4-BE49-F238E27FC236}">
                <a16:creationId xmlns:a16="http://schemas.microsoft.com/office/drawing/2014/main" id="{B0420756-C178-49DF-A9FB-DE7389F01C1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80" y="4125768"/>
            <a:ext cx="7312313" cy="1964899"/>
          </a:xfr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 lang="en-US" sz="1800">
                <a:solidFill>
                  <a:schemeClr val="lt1"/>
                </a:solidFill>
              </a:defRPr>
            </a:lvl1pPr>
          </a:lstStyle>
          <a:p>
            <a:pPr marL="0" lvl="0" defTabSz="457200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3F4612-4498-4CC6-87DA-49C8D31D7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470989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ic Layout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1F5DAF11-64D0-476B-B781-B15A3E73D07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512457" y="9525"/>
            <a:ext cx="5802742" cy="6965920"/>
          </a:xfrm>
          <a:custGeom>
            <a:avLst/>
            <a:gdLst>
              <a:gd name="connsiteX0" fmla="*/ 1096138 w 5802742"/>
              <a:gd name="connsiteY0" fmla="*/ 0 h 6965920"/>
              <a:gd name="connsiteX1" fmla="*/ 5802742 w 5802742"/>
              <a:gd name="connsiteY1" fmla="*/ 9044 h 6965920"/>
              <a:gd name="connsiteX2" fmla="*/ 5802742 w 5802742"/>
              <a:gd name="connsiteY2" fmla="*/ 6965920 h 6965920"/>
              <a:gd name="connsiteX3" fmla="*/ 0 w 5802742"/>
              <a:gd name="connsiteY3" fmla="*/ 6965920 h 6965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02742" h="6965920">
                <a:moveTo>
                  <a:pt x="1096138" y="0"/>
                </a:moveTo>
                <a:cubicBezTo>
                  <a:pt x="2665200" y="2783"/>
                  <a:pt x="4233681" y="6261"/>
                  <a:pt x="5802742" y="9044"/>
                </a:cubicBezTo>
                <a:lnTo>
                  <a:pt x="5802742" y="6965920"/>
                </a:lnTo>
                <a:lnTo>
                  <a:pt x="0" y="6965920"/>
                </a:lnTo>
                <a:close/>
              </a:path>
            </a:pathLst>
          </a:cu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 lang="en-US" sz="1800">
                <a:solidFill>
                  <a:schemeClr val="lt1"/>
                </a:solidFill>
              </a:defRPr>
            </a:lvl1pPr>
          </a:lstStyle>
          <a:p>
            <a:pPr marL="0" lvl="0" defTabSz="457200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0508A261-62F9-498B-8120-5EDFD8B1545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2" y="130368"/>
            <a:ext cx="2754747" cy="2061893"/>
          </a:xfr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 lang="en-US" sz="1800">
                <a:solidFill>
                  <a:schemeClr val="lt1"/>
                </a:solidFill>
              </a:defRPr>
            </a:lvl1pPr>
          </a:lstStyle>
          <a:p>
            <a:pPr marL="0" lvl="0" defTabSz="457200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Picture Placeholder 5">
            <a:extLst>
              <a:ext uri="{FF2B5EF4-FFF2-40B4-BE49-F238E27FC236}">
                <a16:creationId xmlns:a16="http://schemas.microsoft.com/office/drawing/2014/main" id="{5C77B9E4-0A17-42D4-967F-B9FDF2C87C1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-1" y="2464524"/>
            <a:ext cx="2754747" cy="2061893"/>
          </a:xfr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 lang="en-US" sz="1800">
                <a:solidFill>
                  <a:schemeClr val="lt1"/>
                </a:solidFill>
              </a:defRPr>
            </a:lvl1pPr>
          </a:lstStyle>
          <a:p>
            <a:pPr marL="0" lvl="0" defTabSz="457200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Picture Placeholder 5">
            <a:extLst>
              <a:ext uri="{FF2B5EF4-FFF2-40B4-BE49-F238E27FC236}">
                <a16:creationId xmlns:a16="http://schemas.microsoft.com/office/drawing/2014/main" id="{EC5FA536-78D4-4EDD-A259-7C279FAA403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4798680"/>
            <a:ext cx="2754747" cy="2061893"/>
          </a:xfr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 lang="en-US" sz="1800">
                <a:solidFill>
                  <a:schemeClr val="lt1"/>
                </a:solidFill>
              </a:defRPr>
            </a:lvl1pPr>
          </a:lstStyle>
          <a:p>
            <a:pPr marL="0" lvl="0" defTabSz="457200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6" name="Picture Placeholder 5">
            <a:extLst>
              <a:ext uri="{FF2B5EF4-FFF2-40B4-BE49-F238E27FC236}">
                <a16:creationId xmlns:a16="http://schemas.microsoft.com/office/drawing/2014/main" id="{89298D02-82D3-48F5-A5A6-6C6F7FC22AA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308" y="7067995"/>
            <a:ext cx="7312892" cy="2523680"/>
          </a:xfr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 lang="en-US" sz="1800">
                <a:solidFill>
                  <a:schemeClr val="lt1"/>
                </a:solidFill>
              </a:defRPr>
            </a:lvl1pPr>
          </a:lstStyle>
          <a:p>
            <a:pPr marL="0" lvl="0" defTabSz="457200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A8ADE317-5521-4CD7-9572-B37AF5CBA5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050139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ic Layout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0494CE3E-C5A9-452F-98FA-3EC5EDE16BC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3595688" cy="3124200"/>
          </a:xfr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 lang="en-US" sz="1800">
                <a:solidFill>
                  <a:schemeClr val="lt1"/>
                </a:solidFill>
              </a:defRPr>
            </a:lvl1pPr>
          </a:lstStyle>
          <a:p>
            <a:pPr marL="0" lvl="0" defTabSz="457200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Picture Placeholder 4">
            <a:extLst>
              <a:ext uri="{FF2B5EF4-FFF2-40B4-BE49-F238E27FC236}">
                <a16:creationId xmlns:a16="http://schemas.microsoft.com/office/drawing/2014/main" id="{14C964AC-AC13-48C5-A136-E6A690C5C03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719514" y="0"/>
            <a:ext cx="3595688" cy="3124200"/>
          </a:xfr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 lang="en-US" sz="1800">
                <a:solidFill>
                  <a:schemeClr val="lt1"/>
                </a:solidFill>
              </a:defRPr>
            </a:lvl1pPr>
          </a:lstStyle>
          <a:p>
            <a:pPr marL="0" lvl="0" defTabSz="457200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Picture Placeholder 4">
            <a:extLst>
              <a:ext uri="{FF2B5EF4-FFF2-40B4-BE49-F238E27FC236}">
                <a16:creationId xmlns:a16="http://schemas.microsoft.com/office/drawing/2014/main" id="{2E75F067-61CF-4759-A5F9-600D0D2AD84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3238500"/>
            <a:ext cx="3595688" cy="3124200"/>
          </a:xfr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 lang="en-US" sz="1800">
                <a:solidFill>
                  <a:schemeClr val="lt1"/>
                </a:solidFill>
              </a:defRPr>
            </a:lvl1pPr>
          </a:lstStyle>
          <a:p>
            <a:pPr marL="0" lvl="0" defTabSz="457200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9" name="Picture Placeholder 4">
            <a:extLst>
              <a:ext uri="{FF2B5EF4-FFF2-40B4-BE49-F238E27FC236}">
                <a16:creationId xmlns:a16="http://schemas.microsoft.com/office/drawing/2014/main" id="{3B25C76E-8E42-450D-AC7F-2AB986F2D9B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9514" y="3238500"/>
            <a:ext cx="3595688" cy="3124200"/>
          </a:xfr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 lang="en-US" sz="1800">
                <a:solidFill>
                  <a:schemeClr val="lt1"/>
                </a:solidFill>
              </a:defRPr>
            </a:lvl1pPr>
          </a:lstStyle>
          <a:p>
            <a:pPr marL="0" lvl="0" defTabSz="457200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Picture Placeholder 4">
            <a:extLst>
              <a:ext uri="{FF2B5EF4-FFF2-40B4-BE49-F238E27FC236}">
                <a16:creationId xmlns:a16="http://schemas.microsoft.com/office/drawing/2014/main" id="{0DEC69E6-BAED-400C-BEAC-8F40831F7B4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6477000"/>
            <a:ext cx="3595688" cy="3124200"/>
          </a:xfr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 lang="en-US" sz="1800">
                <a:solidFill>
                  <a:schemeClr val="lt1"/>
                </a:solidFill>
              </a:defRPr>
            </a:lvl1pPr>
          </a:lstStyle>
          <a:p>
            <a:pPr marL="0" lvl="0" defTabSz="457200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1" name="Picture Placeholder 4">
            <a:extLst>
              <a:ext uri="{FF2B5EF4-FFF2-40B4-BE49-F238E27FC236}">
                <a16:creationId xmlns:a16="http://schemas.microsoft.com/office/drawing/2014/main" id="{73175E9C-1AEB-436A-A72F-E9A48EC9D38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719514" y="6477000"/>
            <a:ext cx="3595688" cy="3124200"/>
          </a:xfr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 lang="en-US" sz="1800">
                <a:solidFill>
                  <a:schemeClr val="lt1"/>
                </a:solidFill>
              </a:defRPr>
            </a:lvl1pPr>
          </a:lstStyle>
          <a:p>
            <a:pPr marL="0" lvl="0" defTabSz="457200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E16127-1BDD-4B2C-A0D5-9B190B68EF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954338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ic Layout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3E81C8-E4F7-4D3F-8E23-B60C58462D70}" type="datetimeFigureOut">
              <a:rPr lang="en-US" smtClean="0"/>
              <a:t>9/12/2024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EF8B1-D067-4E79-9B75-9EB12B491F7E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80085915-02F4-4E41-B8A8-76EC635D74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63644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ic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F7FA02B1-799E-4E54-A721-2236471BF98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5865927"/>
            <a:ext cx="5664200" cy="3735272"/>
          </a:xfrm>
          <a:custGeom>
            <a:avLst/>
            <a:gdLst>
              <a:gd name="connsiteX0" fmla="*/ 0 w 5664200"/>
              <a:gd name="connsiteY0" fmla="*/ 0 h 3735272"/>
              <a:gd name="connsiteX1" fmla="*/ 2356096 w 5664200"/>
              <a:gd name="connsiteY1" fmla="*/ 0 h 3735272"/>
              <a:gd name="connsiteX2" fmla="*/ 5664200 w 5664200"/>
              <a:gd name="connsiteY2" fmla="*/ 3733378 h 3735272"/>
              <a:gd name="connsiteX3" fmla="*/ 0 w 5664200"/>
              <a:gd name="connsiteY3" fmla="*/ 3735272 h 3735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64200" h="3735272">
                <a:moveTo>
                  <a:pt x="0" y="0"/>
                </a:moveTo>
                <a:lnTo>
                  <a:pt x="2356096" y="0"/>
                </a:lnTo>
                <a:lnTo>
                  <a:pt x="5664200" y="3733378"/>
                </a:lnTo>
                <a:lnTo>
                  <a:pt x="0" y="3735272"/>
                </a:lnTo>
                <a:close/>
              </a:path>
            </a:pathLst>
          </a:cu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US" sz="1800">
                <a:solidFill>
                  <a:schemeClr val="lt1"/>
                </a:solidFill>
              </a:defRPr>
            </a:lvl1pPr>
          </a:lstStyle>
          <a:p>
            <a:pPr marL="0" lvl="0" defTabSz="457200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98C48DBA-34BD-43E2-8A83-1B597C7102E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524447" y="5874163"/>
            <a:ext cx="4790752" cy="3735272"/>
          </a:xfrm>
          <a:custGeom>
            <a:avLst/>
            <a:gdLst>
              <a:gd name="connsiteX0" fmla="*/ 766851 w 4790752"/>
              <a:gd name="connsiteY0" fmla="*/ 0 h 3735272"/>
              <a:gd name="connsiteX1" fmla="*/ 4790752 w 4790752"/>
              <a:gd name="connsiteY1" fmla="*/ 0 h 3735272"/>
              <a:gd name="connsiteX2" fmla="*/ 4790752 w 4790752"/>
              <a:gd name="connsiteY2" fmla="*/ 3735272 h 3735272"/>
              <a:gd name="connsiteX3" fmla="*/ 3310975 w 4790752"/>
              <a:gd name="connsiteY3" fmla="*/ 3731518 h 3735272"/>
              <a:gd name="connsiteX4" fmla="*/ 0 w 4790752"/>
              <a:gd name="connsiteY4" fmla="*/ 926 h 3735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90752" h="3735272">
                <a:moveTo>
                  <a:pt x="766851" y="0"/>
                </a:moveTo>
                <a:lnTo>
                  <a:pt x="4790752" y="0"/>
                </a:lnTo>
                <a:lnTo>
                  <a:pt x="4790752" y="3735272"/>
                </a:lnTo>
                <a:lnTo>
                  <a:pt x="3310975" y="3731518"/>
                </a:lnTo>
                <a:lnTo>
                  <a:pt x="0" y="926"/>
                </a:lnTo>
                <a:close/>
              </a:path>
            </a:pathLst>
          </a:cu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US" sz="1800">
                <a:solidFill>
                  <a:schemeClr val="lt1"/>
                </a:solidFill>
              </a:defRPr>
            </a:lvl1pPr>
          </a:lstStyle>
          <a:p>
            <a:pPr marL="0" lvl="0" defTabSz="457200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Picture Placeholder 3">
            <a:extLst>
              <a:ext uri="{FF2B5EF4-FFF2-40B4-BE49-F238E27FC236}">
                <a16:creationId xmlns:a16="http://schemas.microsoft.com/office/drawing/2014/main" id="{A3697C91-276C-4CB1-B202-80617FE7749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1" y="2646692"/>
            <a:ext cx="7315201" cy="3124200"/>
          </a:xfr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US" sz="1800">
                <a:solidFill>
                  <a:schemeClr val="lt1"/>
                </a:solidFill>
              </a:defRPr>
            </a:lvl1pPr>
          </a:lstStyle>
          <a:p>
            <a:pPr marL="0" lvl="0" defTabSz="457200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Picture Placeholder 3">
            <a:extLst>
              <a:ext uri="{FF2B5EF4-FFF2-40B4-BE49-F238E27FC236}">
                <a16:creationId xmlns:a16="http://schemas.microsoft.com/office/drawing/2014/main" id="{8C9A523A-ADD1-4BB2-AB9F-664C00518C1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" y="-11213"/>
            <a:ext cx="7315201" cy="2541053"/>
          </a:xfr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US" sz="1800">
                <a:solidFill>
                  <a:schemeClr val="lt1"/>
                </a:solidFill>
              </a:defRPr>
            </a:lvl1pPr>
          </a:lstStyle>
          <a:p>
            <a:pPr marL="0" lvl="0" defTabSz="457200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Title 18">
            <a:extLst>
              <a:ext uri="{FF2B5EF4-FFF2-40B4-BE49-F238E27FC236}">
                <a16:creationId xmlns:a16="http://schemas.microsoft.com/office/drawing/2014/main" id="{4B85917C-BB6C-4E78-89A4-70F149681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393055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ic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36A948E2-759A-43BE-AB86-B8D0C0F1511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2857"/>
            <a:ext cx="4559922" cy="3128912"/>
          </a:xfrm>
          <a:custGeom>
            <a:avLst/>
            <a:gdLst>
              <a:gd name="connsiteX0" fmla="*/ 0 w 4559922"/>
              <a:gd name="connsiteY0" fmla="*/ 0 h 3128912"/>
              <a:gd name="connsiteX1" fmla="*/ 4559922 w 4559922"/>
              <a:gd name="connsiteY1" fmla="*/ 2075 h 3128912"/>
              <a:gd name="connsiteX2" fmla="*/ 2524946 w 4559922"/>
              <a:gd name="connsiteY2" fmla="*/ 3128912 h 3128912"/>
              <a:gd name="connsiteX3" fmla="*/ 0 w 4559922"/>
              <a:gd name="connsiteY3" fmla="*/ 3128912 h 3128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59922" h="3128912">
                <a:moveTo>
                  <a:pt x="0" y="0"/>
                </a:moveTo>
                <a:lnTo>
                  <a:pt x="4559922" y="2075"/>
                </a:lnTo>
                <a:lnTo>
                  <a:pt x="2524946" y="3128912"/>
                </a:lnTo>
                <a:lnTo>
                  <a:pt x="0" y="3128912"/>
                </a:lnTo>
                <a:close/>
              </a:path>
            </a:pathLst>
          </a:cu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 lang="en-US" sz="1800">
                <a:solidFill>
                  <a:schemeClr val="lt1"/>
                </a:solidFill>
              </a:defRPr>
            </a:lvl1pPr>
          </a:lstStyle>
          <a:p>
            <a:pPr marL="0" lvl="0" defTabSz="457200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1CCA4251-4AFF-4FA0-9263-4595B02E8B2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670375" y="4594"/>
            <a:ext cx="4645208" cy="3141495"/>
          </a:xfrm>
          <a:custGeom>
            <a:avLst/>
            <a:gdLst>
              <a:gd name="connsiteX0" fmla="*/ 4628208 w 4645208"/>
              <a:gd name="connsiteY0" fmla="*/ 0 h 3141495"/>
              <a:gd name="connsiteX1" fmla="*/ 4645021 w 4645208"/>
              <a:gd name="connsiteY1" fmla="*/ 3141495 h 3141495"/>
              <a:gd name="connsiteX2" fmla="*/ 0 w 4645208"/>
              <a:gd name="connsiteY2" fmla="*/ 3133729 h 3141495"/>
              <a:gd name="connsiteX3" fmla="*/ 2002471 w 4645208"/>
              <a:gd name="connsiteY3" fmla="*/ 9224 h 31414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45208" h="3141495">
                <a:moveTo>
                  <a:pt x="4628208" y="0"/>
                </a:moveTo>
                <a:cubicBezTo>
                  <a:pt x="4625800" y="992542"/>
                  <a:pt x="4647429" y="2148953"/>
                  <a:pt x="4645021" y="3141495"/>
                </a:cubicBezTo>
                <a:lnTo>
                  <a:pt x="0" y="3133729"/>
                </a:lnTo>
                <a:lnTo>
                  <a:pt x="2002471" y="9224"/>
                </a:lnTo>
                <a:close/>
              </a:path>
            </a:pathLst>
          </a:cu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algn="r">
              <a:defRPr lang="en-US" sz="1800">
                <a:solidFill>
                  <a:schemeClr val="lt1"/>
                </a:solidFill>
              </a:defRPr>
            </a:lvl1pPr>
          </a:lstStyle>
          <a:p>
            <a:pPr marL="0" lvl="0" defTabSz="457200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id="{55970BC8-6E8B-49E7-908F-8EC7FF387DF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-1" y="3238500"/>
            <a:ext cx="3595687" cy="3124200"/>
          </a:xfr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 lang="en-US" sz="1800">
                <a:solidFill>
                  <a:schemeClr val="lt1"/>
                </a:solidFill>
              </a:defRPr>
            </a:lvl1pPr>
          </a:lstStyle>
          <a:p>
            <a:pPr marL="0" lvl="0" defTabSz="457200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id="{95CB130C-0318-4718-8874-704D2EBD8BA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9514" y="3238500"/>
            <a:ext cx="3595687" cy="3124200"/>
          </a:xfr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 lang="en-US" sz="1800">
                <a:solidFill>
                  <a:schemeClr val="lt1"/>
                </a:solidFill>
              </a:defRPr>
            </a:lvl1pPr>
          </a:lstStyle>
          <a:p>
            <a:pPr marL="0" lvl="0" defTabSz="457200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Picture Placeholder 2">
            <a:extLst>
              <a:ext uri="{FF2B5EF4-FFF2-40B4-BE49-F238E27FC236}">
                <a16:creationId xmlns:a16="http://schemas.microsoft.com/office/drawing/2014/main" id="{2DB2AE7A-DFF3-43A3-BD19-AE4C1C3DC2F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695" y="6477000"/>
            <a:ext cx="7311504" cy="3124200"/>
          </a:xfr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 lang="en-US" sz="1800">
                <a:solidFill>
                  <a:schemeClr val="lt1"/>
                </a:solidFill>
              </a:defRPr>
            </a:lvl1pPr>
          </a:lstStyle>
          <a:p>
            <a:pPr marL="0" lvl="0" defTabSz="457200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itle 24">
            <a:extLst>
              <a:ext uri="{FF2B5EF4-FFF2-40B4-BE49-F238E27FC236}">
                <a16:creationId xmlns:a16="http://schemas.microsoft.com/office/drawing/2014/main" id="{F154DEE0-CA93-4F44-9744-2559EC115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992682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ic Layou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">
            <a:extLst>
              <a:ext uri="{FF2B5EF4-FFF2-40B4-BE49-F238E27FC236}">
                <a16:creationId xmlns:a16="http://schemas.microsoft.com/office/drawing/2014/main" id="{7FE8D7F5-FC7B-44EA-A5B4-D379EDE2C9E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6350"/>
            <a:ext cx="3951288" cy="4037013"/>
          </a:xfr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 lang="en-US" sz="1800">
                <a:solidFill>
                  <a:schemeClr val="lt1"/>
                </a:solidFill>
              </a:defRPr>
            </a:lvl1pPr>
          </a:lstStyle>
          <a:p>
            <a:pPr marL="0" lvl="0" defTabSz="457200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Picture Placeholder 2">
            <a:extLst>
              <a:ext uri="{FF2B5EF4-FFF2-40B4-BE49-F238E27FC236}">
                <a16:creationId xmlns:a16="http://schemas.microsoft.com/office/drawing/2014/main" id="{58FD50A7-279B-43C9-AFD4-B65D16ECE5A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794593" y="-11762"/>
            <a:ext cx="1519337" cy="4037013"/>
          </a:xfr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 lang="en-US" sz="1800">
                <a:solidFill>
                  <a:schemeClr val="lt1"/>
                </a:solidFill>
              </a:defRPr>
            </a:lvl1pPr>
          </a:lstStyle>
          <a:p>
            <a:pPr marL="0" lvl="0" defTabSz="457200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45C101CD-84E9-4B98-A189-FA1009E5D5E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270" y="4134969"/>
            <a:ext cx="7312660" cy="1965016"/>
          </a:xfr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 lang="en-US" sz="1800">
                <a:solidFill>
                  <a:schemeClr val="lt1"/>
                </a:solidFill>
              </a:defRPr>
            </a:lvl1pPr>
          </a:lstStyle>
          <a:p>
            <a:pPr marL="0" lvl="0" defTabSz="457200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6" name="Picture Placeholder 2">
            <a:extLst>
              <a:ext uri="{FF2B5EF4-FFF2-40B4-BE49-F238E27FC236}">
                <a16:creationId xmlns:a16="http://schemas.microsoft.com/office/drawing/2014/main" id="{B1540F3B-BF04-4CE0-A699-AE7DA24AF76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806337" y="6191223"/>
            <a:ext cx="2507593" cy="3403628"/>
          </a:xfr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 lang="en-US" sz="1800">
                <a:solidFill>
                  <a:schemeClr val="lt1"/>
                </a:solidFill>
              </a:defRPr>
            </a:lvl1pPr>
          </a:lstStyle>
          <a:p>
            <a:pPr marL="0" lvl="0" defTabSz="457200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6B4F52B2-E12F-4D1D-BCCB-B672D4DA93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426" y="6185416"/>
            <a:ext cx="4702314" cy="3403628"/>
          </a:xfr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 lang="en-US" sz="1800">
                <a:solidFill>
                  <a:schemeClr val="lt1"/>
                </a:solidFill>
              </a:defRPr>
            </a:lvl1pPr>
          </a:lstStyle>
          <a:p>
            <a:pPr marL="0" lvl="0" defTabSz="457200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Picture Placeholder 2">
            <a:extLst>
              <a:ext uri="{FF2B5EF4-FFF2-40B4-BE49-F238E27FC236}">
                <a16:creationId xmlns:a16="http://schemas.microsoft.com/office/drawing/2014/main" id="{C34E6899-54FC-4951-9900-1FF7035346E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114785" y="6350"/>
            <a:ext cx="1519337" cy="4037013"/>
          </a:xfr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 lang="en-US" sz="1800">
                <a:solidFill>
                  <a:schemeClr val="lt1"/>
                </a:solidFill>
              </a:defRPr>
            </a:lvl1pPr>
          </a:lstStyle>
          <a:p>
            <a:pPr marL="0" lvl="0" defTabSz="457200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FA7CA97-E7F5-41CB-BC77-72353B85C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467791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ic Layou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E885A593-2B94-41F4-BE7D-321E3727874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806672" y="4004416"/>
            <a:ext cx="2500484" cy="2978150"/>
          </a:xfrm>
          <a:custGeom>
            <a:avLst/>
            <a:gdLst>
              <a:gd name="connsiteX0" fmla="*/ 461055 w 2500484"/>
              <a:gd name="connsiteY0" fmla="*/ 0 h 2978150"/>
              <a:gd name="connsiteX1" fmla="*/ 2500484 w 2500484"/>
              <a:gd name="connsiteY1" fmla="*/ 0 h 2978150"/>
              <a:gd name="connsiteX2" fmla="*/ 2500484 w 2500484"/>
              <a:gd name="connsiteY2" fmla="*/ 2978150 h 2978150"/>
              <a:gd name="connsiteX3" fmla="*/ 2197242 w 2500484"/>
              <a:gd name="connsiteY3" fmla="*/ 2976718 h 2978150"/>
              <a:gd name="connsiteX4" fmla="*/ 0 w 2500484"/>
              <a:gd name="connsiteY4" fmla="*/ 2970406 h 2978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00484" h="2978150">
                <a:moveTo>
                  <a:pt x="461055" y="0"/>
                </a:moveTo>
                <a:lnTo>
                  <a:pt x="2500484" y="0"/>
                </a:lnTo>
                <a:lnTo>
                  <a:pt x="2500484" y="2978150"/>
                </a:lnTo>
                <a:lnTo>
                  <a:pt x="2197242" y="2976718"/>
                </a:lnTo>
                <a:cubicBezTo>
                  <a:pt x="1479323" y="2973892"/>
                  <a:pt x="696176" y="2974315"/>
                  <a:pt x="0" y="2970406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algn="r">
              <a:defRPr lang="en-US" sz="1800">
                <a:solidFill>
                  <a:schemeClr val="lt1"/>
                </a:solidFill>
              </a:defRPr>
            </a:lvl1pPr>
          </a:lstStyle>
          <a:p>
            <a:pPr marL="0" lvl="0" defTabSz="457200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03D399F8-3E58-4CD1-902F-8D78C31981A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284376" y="1835468"/>
            <a:ext cx="2029341" cy="2077770"/>
          </a:xfrm>
          <a:custGeom>
            <a:avLst/>
            <a:gdLst>
              <a:gd name="connsiteX0" fmla="*/ 318549 w 2029341"/>
              <a:gd name="connsiteY0" fmla="*/ 0 h 2077770"/>
              <a:gd name="connsiteX1" fmla="*/ 2029341 w 2029341"/>
              <a:gd name="connsiteY1" fmla="*/ 0 h 2077770"/>
              <a:gd name="connsiteX2" fmla="*/ 2029341 w 2029341"/>
              <a:gd name="connsiteY2" fmla="*/ 2077770 h 2077770"/>
              <a:gd name="connsiteX3" fmla="*/ 1753315 w 2029341"/>
              <a:gd name="connsiteY3" fmla="*/ 2077770 h 2077770"/>
              <a:gd name="connsiteX4" fmla="*/ 1014671 w 2029341"/>
              <a:gd name="connsiteY4" fmla="*/ 2071107 h 2077770"/>
              <a:gd name="connsiteX5" fmla="*/ 0 w 2029341"/>
              <a:gd name="connsiteY5" fmla="*/ 2061954 h 2077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29341" h="2077770">
                <a:moveTo>
                  <a:pt x="318549" y="0"/>
                </a:moveTo>
                <a:lnTo>
                  <a:pt x="2029341" y="0"/>
                </a:lnTo>
                <a:lnTo>
                  <a:pt x="2029341" y="2077770"/>
                </a:lnTo>
                <a:lnTo>
                  <a:pt x="1753315" y="2077770"/>
                </a:lnTo>
                <a:lnTo>
                  <a:pt x="1014671" y="2071107"/>
                </a:lnTo>
                <a:cubicBezTo>
                  <a:pt x="674956" y="2067310"/>
                  <a:pt x="335241" y="2063514"/>
                  <a:pt x="0" y="2061954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algn="r">
              <a:defRPr lang="en-US" sz="1800" dirty="0">
                <a:solidFill>
                  <a:schemeClr val="lt1"/>
                </a:solidFill>
              </a:defRPr>
            </a:lvl1pPr>
          </a:lstStyle>
          <a:p>
            <a:pPr marL="0" lvl="0" defTabSz="457200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45119DF8-2C21-4AE0-BA23-3C02D5F0925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619213" y="9844"/>
            <a:ext cx="1696622" cy="1765935"/>
          </a:xfrm>
          <a:custGeom>
            <a:avLst/>
            <a:gdLst>
              <a:gd name="connsiteX0" fmla="*/ 266321 w 1696622"/>
              <a:gd name="connsiteY0" fmla="*/ 0 h 1765935"/>
              <a:gd name="connsiteX1" fmla="*/ 1696622 w 1696622"/>
              <a:gd name="connsiteY1" fmla="*/ 0 h 1765935"/>
              <a:gd name="connsiteX2" fmla="*/ 1696622 w 1696622"/>
              <a:gd name="connsiteY2" fmla="*/ 1765935 h 1765935"/>
              <a:gd name="connsiteX3" fmla="*/ 0 w 1696622"/>
              <a:gd name="connsiteY3" fmla="*/ 1750394 h 1765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96622" h="1765935">
                <a:moveTo>
                  <a:pt x="266321" y="0"/>
                </a:moveTo>
                <a:lnTo>
                  <a:pt x="1696622" y="0"/>
                </a:lnTo>
                <a:lnTo>
                  <a:pt x="1696622" y="1765935"/>
                </a:lnTo>
                <a:cubicBezTo>
                  <a:pt x="1136069" y="1763286"/>
                  <a:pt x="560552" y="1753043"/>
                  <a:pt x="0" y="1750394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algn="r">
              <a:defRPr lang="en-US" sz="1800">
                <a:solidFill>
                  <a:schemeClr val="lt1"/>
                </a:solidFill>
              </a:defRPr>
            </a:lvl1pPr>
          </a:lstStyle>
          <a:p>
            <a:pPr marL="0" lvl="0" defTabSz="457200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F38342EC-31FB-4B94-95F1-C16C767A9E9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042" y="13307"/>
            <a:ext cx="5795557" cy="6953025"/>
          </a:xfrm>
          <a:custGeom>
            <a:avLst/>
            <a:gdLst>
              <a:gd name="connsiteX0" fmla="*/ 0 w 5795557"/>
              <a:gd name="connsiteY0" fmla="*/ 0 h 6953025"/>
              <a:gd name="connsiteX1" fmla="*/ 5795557 w 5795557"/>
              <a:gd name="connsiteY1" fmla="*/ 0 h 6953025"/>
              <a:gd name="connsiteX2" fmla="*/ 5795557 w 5795557"/>
              <a:gd name="connsiteY2" fmla="*/ 7 h 6953025"/>
              <a:gd name="connsiteX3" fmla="*/ 4701578 w 5795557"/>
              <a:gd name="connsiteY3" fmla="*/ 6953025 h 6953025"/>
              <a:gd name="connsiteX4" fmla="*/ 0 w 5795557"/>
              <a:gd name="connsiteY4" fmla="*/ 6953025 h 6953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95557" h="6953025">
                <a:moveTo>
                  <a:pt x="0" y="0"/>
                </a:moveTo>
                <a:lnTo>
                  <a:pt x="5795557" y="0"/>
                </a:lnTo>
                <a:lnTo>
                  <a:pt x="5795557" y="7"/>
                </a:lnTo>
                <a:lnTo>
                  <a:pt x="4701578" y="6953025"/>
                </a:lnTo>
                <a:lnTo>
                  <a:pt x="0" y="6953025"/>
                </a:lnTo>
                <a:close/>
              </a:path>
            </a:pathLst>
          </a:cu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 lang="en-US" sz="1800">
                <a:solidFill>
                  <a:schemeClr val="lt1"/>
                </a:solidFill>
              </a:defRPr>
            </a:lvl1pPr>
          </a:lstStyle>
          <a:p>
            <a:pPr marL="0" lvl="0" defTabSz="457200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3">
            <a:extLst>
              <a:ext uri="{FF2B5EF4-FFF2-40B4-BE49-F238E27FC236}">
                <a16:creationId xmlns:a16="http://schemas.microsoft.com/office/drawing/2014/main" id="{F4A20934-2D9E-490C-A57A-F96475B03C4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635" y="7067866"/>
            <a:ext cx="7312235" cy="2533333"/>
          </a:xfr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 lang="en-US" sz="1800">
                <a:solidFill>
                  <a:schemeClr val="lt1"/>
                </a:solidFill>
              </a:defRPr>
            </a:lvl1pPr>
          </a:lstStyle>
          <a:p>
            <a:pPr marL="0" lvl="0" defTabSz="457200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2318D3F-204E-423B-A6E9-E3738A877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482711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ic Layou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45119DF8-2C21-4AE0-BA23-3C02D5F0925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043" y="9844"/>
            <a:ext cx="7307792" cy="331885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algn="r">
              <a:defRPr lang="en-US" sz="1800">
                <a:solidFill>
                  <a:schemeClr val="lt1"/>
                </a:solidFill>
              </a:defRPr>
            </a:lvl1pPr>
          </a:lstStyle>
          <a:p>
            <a:pPr marL="0" lvl="0" defTabSz="457200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7D26179-6AB8-4E1F-BDE5-921FA8AF2B2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043" y="3432302"/>
            <a:ext cx="4683762" cy="6168898"/>
          </a:xfrm>
          <a:custGeom>
            <a:avLst/>
            <a:gdLst>
              <a:gd name="connsiteX0" fmla="*/ 0 w 4683762"/>
              <a:gd name="connsiteY0" fmla="*/ 0 h 6168898"/>
              <a:gd name="connsiteX1" fmla="*/ 4683762 w 4683762"/>
              <a:gd name="connsiteY1" fmla="*/ 4368 h 6168898"/>
              <a:gd name="connsiteX2" fmla="*/ 2726674 w 4683762"/>
              <a:gd name="connsiteY2" fmla="*/ 6168898 h 6168898"/>
              <a:gd name="connsiteX3" fmla="*/ 0 w 4683762"/>
              <a:gd name="connsiteY3" fmla="*/ 6168898 h 6168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83762" h="6168898">
                <a:moveTo>
                  <a:pt x="0" y="0"/>
                </a:moveTo>
                <a:lnTo>
                  <a:pt x="4683762" y="4368"/>
                </a:lnTo>
                <a:lnTo>
                  <a:pt x="2726674" y="6168898"/>
                </a:lnTo>
                <a:lnTo>
                  <a:pt x="0" y="6168898"/>
                </a:lnTo>
                <a:close/>
              </a:path>
            </a:pathLst>
          </a:cu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 lang="en-US" sz="1800">
                <a:solidFill>
                  <a:schemeClr val="lt1"/>
                </a:solidFill>
              </a:defRPr>
            </a:lvl1pPr>
          </a:lstStyle>
          <a:p>
            <a:pPr marL="0" lvl="0" defTabSz="457200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B885293F-F48D-44CB-947E-D112CB6A11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844185" y="3426976"/>
            <a:ext cx="4467415" cy="6174223"/>
          </a:xfrm>
          <a:custGeom>
            <a:avLst/>
            <a:gdLst>
              <a:gd name="connsiteX0" fmla="*/ 4451066 w 4467415"/>
              <a:gd name="connsiteY0" fmla="*/ 0 h 6174223"/>
              <a:gd name="connsiteX1" fmla="*/ 4467235 w 4467415"/>
              <a:gd name="connsiteY1" fmla="*/ 6174223 h 6174223"/>
              <a:gd name="connsiteX2" fmla="*/ 0 w 4467415"/>
              <a:gd name="connsiteY2" fmla="*/ 6158959 h 6174223"/>
              <a:gd name="connsiteX3" fmla="*/ 1925827 w 4467415"/>
              <a:gd name="connsiteY3" fmla="*/ 18129 h 61742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67415" h="6174223">
                <a:moveTo>
                  <a:pt x="4451066" y="0"/>
                </a:moveTo>
                <a:cubicBezTo>
                  <a:pt x="4448750" y="1950719"/>
                  <a:pt x="4469551" y="4223504"/>
                  <a:pt x="4467235" y="6174223"/>
                </a:cubicBezTo>
                <a:lnTo>
                  <a:pt x="0" y="6158959"/>
                </a:lnTo>
                <a:lnTo>
                  <a:pt x="1925827" y="18129"/>
                </a:lnTo>
                <a:close/>
              </a:path>
            </a:pathLst>
          </a:cu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 lang="en-US" sz="1800">
                <a:solidFill>
                  <a:schemeClr val="lt1"/>
                </a:solidFill>
              </a:defRPr>
            </a:lvl1pPr>
          </a:lstStyle>
          <a:p>
            <a:pPr marL="0" lvl="0" defTabSz="457200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50CE9E-8CE7-420B-A029-8C277A0176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750642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ic Layout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8606233C-9DE5-495A-A378-A5D1663498BB}"/>
              </a:ext>
            </a:extLst>
          </p:cNvPr>
          <p:cNvSpPr>
            <a:spLocks noGrp="1"/>
          </p:cNvSpPr>
          <p:nvPr userDrawn="1">
            <p:ph type="pic" sz="quarter" idx="10"/>
          </p:nvPr>
        </p:nvSpPr>
        <p:spPr>
          <a:xfrm>
            <a:off x="5512" y="-8889"/>
            <a:ext cx="4013975" cy="2194941"/>
          </a:xfrm>
          <a:custGeom>
            <a:avLst/>
            <a:gdLst>
              <a:gd name="connsiteX0" fmla="*/ 0 w 4013975"/>
              <a:gd name="connsiteY0" fmla="*/ 0 h 2194941"/>
              <a:gd name="connsiteX1" fmla="*/ 3212963 w 4013975"/>
              <a:gd name="connsiteY1" fmla="*/ 0 h 2194941"/>
              <a:gd name="connsiteX2" fmla="*/ 4013975 w 4013975"/>
              <a:gd name="connsiteY2" fmla="*/ 2194941 h 2194941"/>
              <a:gd name="connsiteX3" fmla="*/ 0 w 4013975"/>
              <a:gd name="connsiteY3" fmla="*/ 2194941 h 2194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3975" h="2194941">
                <a:moveTo>
                  <a:pt x="0" y="0"/>
                </a:moveTo>
                <a:lnTo>
                  <a:pt x="3212963" y="0"/>
                </a:lnTo>
                <a:lnTo>
                  <a:pt x="4013975" y="2194941"/>
                </a:lnTo>
                <a:lnTo>
                  <a:pt x="0" y="2194941"/>
                </a:lnTo>
                <a:close/>
              </a:path>
            </a:pathLst>
          </a:cu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 lang="en-US" sz="1800">
                <a:solidFill>
                  <a:schemeClr val="lt1"/>
                </a:solidFill>
              </a:defRPr>
            </a:lvl1pPr>
          </a:lstStyle>
          <a:p>
            <a:pPr marL="0" lvl="0" defTabSz="457200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A11AAA59-939A-4464-B9B0-2B936B45D75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740" y="2294855"/>
            <a:ext cx="4011868" cy="2195278"/>
          </a:xfrm>
          <a:custGeom>
            <a:avLst/>
            <a:gdLst>
              <a:gd name="connsiteX0" fmla="*/ 0 w 4011868"/>
              <a:gd name="connsiteY0" fmla="*/ 0 h 2195278"/>
              <a:gd name="connsiteX1" fmla="*/ 3210733 w 4011868"/>
              <a:gd name="connsiteY1" fmla="*/ 0 h 2195278"/>
              <a:gd name="connsiteX2" fmla="*/ 4011868 w 4011868"/>
              <a:gd name="connsiteY2" fmla="*/ 2195278 h 2195278"/>
              <a:gd name="connsiteX3" fmla="*/ 0 w 4011868"/>
              <a:gd name="connsiteY3" fmla="*/ 2195278 h 2195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1868" h="2195278">
                <a:moveTo>
                  <a:pt x="0" y="0"/>
                </a:moveTo>
                <a:lnTo>
                  <a:pt x="3210733" y="0"/>
                </a:lnTo>
                <a:lnTo>
                  <a:pt x="4011868" y="2195278"/>
                </a:lnTo>
                <a:lnTo>
                  <a:pt x="0" y="2195278"/>
                </a:lnTo>
                <a:close/>
              </a:path>
            </a:pathLst>
          </a:cu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 lang="en-US" sz="1800">
                <a:solidFill>
                  <a:schemeClr val="lt1"/>
                </a:solidFill>
              </a:defRPr>
            </a:lvl1pPr>
          </a:lstStyle>
          <a:p>
            <a:pPr marL="0" lvl="0" defTabSz="457200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5" name="Picture Placeholder 34">
            <a:extLst>
              <a:ext uri="{FF2B5EF4-FFF2-40B4-BE49-F238E27FC236}">
                <a16:creationId xmlns:a16="http://schemas.microsoft.com/office/drawing/2014/main" id="{92ED4D0B-9061-41AC-85B3-B34F4C1BED7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511" y="4598599"/>
            <a:ext cx="4016204" cy="2201050"/>
          </a:xfrm>
          <a:custGeom>
            <a:avLst/>
            <a:gdLst>
              <a:gd name="connsiteX0" fmla="*/ 0 w 4016204"/>
              <a:gd name="connsiteY0" fmla="*/ 0 h 2201050"/>
              <a:gd name="connsiteX1" fmla="*/ 3212963 w 4016204"/>
              <a:gd name="connsiteY1" fmla="*/ 0 h 2201050"/>
              <a:gd name="connsiteX2" fmla="*/ 4016204 w 4016204"/>
              <a:gd name="connsiteY2" fmla="*/ 2201050 h 2201050"/>
              <a:gd name="connsiteX3" fmla="*/ 0 w 4016204"/>
              <a:gd name="connsiteY3" fmla="*/ 2201050 h 2201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6204" h="2201050">
                <a:moveTo>
                  <a:pt x="0" y="0"/>
                </a:moveTo>
                <a:lnTo>
                  <a:pt x="3212963" y="0"/>
                </a:lnTo>
                <a:lnTo>
                  <a:pt x="4016204" y="2201050"/>
                </a:lnTo>
                <a:lnTo>
                  <a:pt x="0" y="2201050"/>
                </a:lnTo>
                <a:close/>
              </a:path>
            </a:pathLst>
          </a:cu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 lang="en-US" sz="1800">
                <a:solidFill>
                  <a:schemeClr val="lt1"/>
                </a:solidFill>
              </a:defRPr>
            </a:lvl1pPr>
          </a:lstStyle>
          <a:p>
            <a:pPr marL="0" lvl="0" defTabSz="457200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Picture Placeholder 35">
            <a:extLst>
              <a:ext uri="{FF2B5EF4-FFF2-40B4-BE49-F238E27FC236}">
                <a16:creationId xmlns:a16="http://schemas.microsoft.com/office/drawing/2014/main" id="{BDE3CCE7-4DC4-4BE5-B306-2C8F1107912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4445" y="6937705"/>
            <a:ext cx="4016204" cy="2672386"/>
          </a:xfrm>
          <a:custGeom>
            <a:avLst/>
            <a:gdLst>
              <a:gd name="connsiteX0" fmla="*/ 0 w 4016204"/>
              <a:gd name="connsiteY0" fmla="*/ 0 h 2672386"/>
              <a:gd name="connsiteX1" fmla="*/ 3212963 w 4016204"/>
              <a:gd name="connsiteY1" fmla="*/ 0 h 2672386"/>
              <a:gd name="connsiteX2" fmla="*/ 4016204 w 4016204"/>
              <a:gd name="connsiteY2" fmla="*/ 2672386 h 2672386"/>
              <a:gd name="connsiteX3" fmla="*/ 0 w 4016204"/>
              <a:gd name="connsiteY3" fmla="*/ 2672386 h 26723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6204" h="2672386">
                <a:moveTo>
                  <a:pt x="0" y="0"/>
                </a:moveTo>
                <a:lnTo>
                  <a:pt x="3212963" y="0"/>
                </a:lnTo>
                <a:lnTo>
                  <a:pt x="4016204" y="2672386"/>
                </a:lnTo>
                <a:lnTo>
                  <a:pt x="0" y="2672386"/>
                </a:lnTo>
                <a:close/>
              </a:path>
            </a:pathLst>
          </a:cu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 lang="en-US" sz="1800">
                <a:solidFill>
                  <a:schemeClr val="lt1"/>
                </a:solidFill>
              </a:defRPr>
            </a:lvl1pPr>
          </a:lstStyle>
          <a:p>
            <a:pPr marL="0" lvl="0" defTabSz="457200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A9159C46-2FFC-4C10-A1CB-937D42A3222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303061" y="-9225"/>
            <a:ext cx="4016376" cy="2195277"/>
          </a:xfrm>
          <a:custGeom>
            <a:avLst/>
            <a:gdLst>
              <a:gd name="connsiteX0" fmla="*/ 0 w 4016376"/>
              <a:gd name="connsiteY0" fmla="*/ 0 h 2195277"/>
              <a:gd name="connsiteX1" fmla="*/ 4016376 w 4016376"/>
              <a:gd name="connsiteY1" fmla="*/ 0 h 2195277"/>
              <a:gd name="connsiteX2" fmla="*/ 4016376 w 4016376"/>
              <a:gd name="connsiteY2" fmla="*/ 2195277 h 2195277"/>
              <a:gd name="connsiteX3" fmla="*/ 801104 w 4016376"/>
              <a:gd name="connsiteY3" fmla="*/ 2195277 h 2195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6376" h="2195277">
                <a:moveTo>
                  <a:pt x="0" y="0"/>
                </a:moveTo>
                <a:lnTo>
                  <a:pt x="4016376" y="0"/>
                </a:lnTo>
                <a:lnTo>
                  <a:pt x="4016376" y="2195277"/>
                </a:lnTo>
                <a:lnTo>
                  <a:pt x="801104" y="2195277"/>
                </a:lnTo>
                <a:close/>
              </a:path>
            </a:pathLst>
          </a:cu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algn="r">
              <a:defRPr lang="en-US" sz="1800">
                <a:solidFill>
                  <a:schemeClr val="lt1"/>
                </a:solidFill>
              </a:defRPr>
            </a:lvl1pPr>
          </a:lstStyle>
          <a:p>
            <a:pPr marL="0" lvl="0" defTabSz="457200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A3FB3366-5F56-4ED8-A59F-F5EB8707D53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303105" y="2294856"/>
            <a:ext cx="4016204" cy="2195277"/>
          </a:xfrm>
          <a:custGeom>
            <a:avLst/>
            <a:gdLst>
              <a:gd name="connsiteX0" fmla="*/ 0 w 4016204"/>
              <a:gd name="connsiteY0" fmla="*/ 0 h 2195277"/>
              <a:gd name="connsiteX1" fmla="*/ 4016204 w 4016204"/>
              <a:gd name="connsiteY1" fmla="*/ 0 h 2195277"/>
              <a:gd name="connsiteX2" fmla="*/ 4016204 w 4016204"/>
              <a:gd name="connsiteY2" fmla="*/ 2195277 h 2195277"/>
              <a:gd name="connsiteX3" fmla="*/ 801134 w 4016204"/>
              <a:gd name="connsiteY3" fmla="*/ 2195277 h 2195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6204" h="2195277">
                <a:moveTo>
                  <a:pt x="0" y="0"/>
                </a:moveTo>
                <a:lnTo>
                  <a:pt x="4016204" y="0"/>
                </a:lnTo>
                <a:lnTo>
                  <a:pt x="4016204" y="2195277"/>
                </a:lnTo>
                <a:lnTo>
                  <a:pt x="801134" y="2195277"/>
                </a:lnTo>
                <a:close/>
              </a:path>
            </a:pathLst>
          </a:cu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algn="r">
              <a:defRPr lang="en-US" sz="1800">
                <a:solidFill>
                  <a:schemeClr val="lt1"/>
                </a:solidFill>
              </a:defRPr>
            </a:lvl1pPr>
          </a:lstStyle>
          <a:p>
            <a:pPr marL="0" lvl="0" defTabSz="457200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1C5555A9-2C74-461E-949E-A9B5CE996BD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303106" y="4598600"/>
            <a:ext cx="4016204" cy="2195277"/>
          </a:xfrm>
          <a:custGeom>
            <a:avLst/>
            <a:gdLst>
              <a:gd name="connsiteX0" fmla="*/ 0 w 4016204"/>
              <a:gd name="connsiteY0" fmla="*/ 0 h 2195277"/>
              <a:gd name="connsiteX1" fmla="*/ 4016204 w 4016204"/>
              <a:gd name="connsiteY1" fmla="*/ 0 h 2195277"/>
              <a:gd name="connsiteX2" fmla="*/ 4016204 w 4016204"/>
              <a:gd name="connsiteY2" fmla="*/ 2195277 h 2195277"/>
              <a:gd name="connsiteX3" fmla="*/ 801134 w 4016204"/>
              <a:gd name="connsiteY3" fmla="*/ 2195277 h 2195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6204" h="2195277">
                <a:moveTo>
                  <a:pt x="0" y="0"/>
                </a:moveTo>
                <a:lnTo>
                  <a:pt x="4016204" y="0"/>
                </a:lnTo>
                <a:lnTo>
                  <a:pt x="4016204" y="2195277"/>
                </a:lnTo>
                <a:lnTo>
                  <a:pt x="801134" y="2195277"/>
                </a:lnTo>
                <a:close/>
              </a:path>
            </a:pathLst>
          </a:cu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algn="r">
              <a:defRPr lang="en-US" sz="1800">
                <a:solidFill>
                  <a:schemeClr val="lt1"/>
                </a:solidFill>
              </a:defRPr>
            </a:lvl1pPr>
          </a:lstStyle>
          <a:p>
            <a:pPr marL="0" lvl="0" defTabSz="457200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494C5DCA-E9BD-4B17-AC98-C2F8DBB75C4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301623" y="6931932"/>
            <a:ext cx="4016204" cy="2644279"/>
          </a:xfrm>
          <a:custGeom>
            <a:avLst/>
            <a:gdLst>
              <a:gd name="connsiteX0" fmla="*/ 0 w 4016204"/>
              <a:gd name="connsiteY0" fmla="*/ 0 h 2672386"/>
              <a:gd name="connsiteX1" fmla="*/ 4016204 w 4016204"/>
              <a:gd name="connsiteY1" fmla="*/ 0 h 2672386"/>
              <a:gd name="connsiteX2" fmla="*/ 4016204 w 4016204"/>
              <a:gd name="connsiteY2" fmla="*/ 2672386 h 2672386"/>
              <a:gd name="connsiteX3" fmla="*/ 803241 w 4016204"/>
              <a:gd name="connsiteY3" fmla="*/ 2672386 h 26723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6204" h="2672386">
                <a:moveTo>
                  <a:pt x="0" y="0"/>
                </a:moveTo>
                <a:lnTo>
                  <a:pt x="4016204" y="0"/>
                </a:lnTo>
                <a:lnTo>
                  <a:pt x="4016204" y="2672386"/>
                </a:lnTo>
                <a:lnTo>
                  <a:pt x="803241" y="2672386"/>
                </a:lnTo>
                <a:close/>
              </a:path>
            </a:pathLst>
          </a:cu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algn="r">
              <a:defRPr lang="en-US" sz="1800">
                <a:solidFill>
                  <a:schemeClr val="lt1"/>
                </a:solidFill>
              </a:defRPr>
            </a:lvl1pPr>
          </a:lstStyle>
          <a:p>
            <a:pPr marL="0" lvl="0" defTabSz="457200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0E99BAC-8CCE-4786-B808-4ADCAB5921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955964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ic Layout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EC6D6315-87AA-4178-8467-57EA64A75873}"/>
              </a:ext>
            </a:extLst>
          </p:cNvPr>
          <p:cNvSpPr>
            <a:spLocks noGrp="1"/>
          </p:cNvSpPr>
          <p:nvPr userDrawn="1">
            <p:ph type="pic" sz="quarter" idx="10"/>
          </p:nvPr>
        </p:nvSpPr>
        <p:spPr>
          <a:xfrm>
            <a:off x="4656" y="2624968"/>
            <a:ext cx="4174570" cy="4375709"/>
          </a:xfrm>
          <a:custGeom>
            <a:avLst/>
            <a:gdLst>
              <a:gd name="connsiteX0" fmla="*/ 9235 w 4174570"/>
              <a:gd name="connsiteY0" fmla="*/ 0 h 4375709"/>
              <a:gd name="connsiteX1" fmla="*/ 2983154 w 4174570"/>
              <a:gd name="connsiteY1" fmla="*/ 254460 h 4375709"/>
              <a:gd name="connsiteX2" fmla="*/ 4174570 w 4174570"/>
              <a:gd name="connsiteY2" fmla="*/ 4012329 h 4375709"/>
              <a:gd name="connsiteX3" fmla="*/ 0 w 4174570"/>
              <a:gd name="connsiteY3" fmla="*/ 4375709 h 4375709"/>
              <a:gd name="connsiteX4" fmla="*/ 9235 w 4174570"/>
              <a:gd name="connsiteY4" fmla="*/ 0 h 4375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74570" h="4375709">
                <a:moveTo>
                  <a:pt x="9235" y="0"/>
                </a:moveTo>
                <a:lnTo>
                  <a:pt x="2983154" y="254460"/>
                </a:lnTo>
                <a:lnTo>
                  <a:pt x="4174570" y="4012329"/>
                </a:lnTo>
                <a:lnTo>
                  <a:pt x="0" y="4375709"/>
                </a:lnTo>
                <a:cubicBezTo>
                  <a:pt x="3079" y="2917139"/>
                  <a:pt x="6157" y="1458570"/>
                  <a:pt x="9235" y="0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 lang="en-US" sz="1800">
                <a:solidFill>
                  <a:schemeClr val="lt1"/>
                </a:solidFill>
              </a:defRPr>
            </a:lvl1pPr>
          </a:lstStyle>
          <a:p>
            <a:pPr marL="0" lvl="0" defTabSz="457200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BE62326A-7FC0-41FB-9163-BECA22ED532E}"/>
              </a:ext>
            </a:extLst>
          </p:cNvPr>
          <p:cNvSpPr>
            <a:spLocks noGrp="1"/>
          </p:cNvSpPr>
          <p:nvPr userDrawn="1">
            <p:ph type="pic" sz="quarter" idx="11" hasCustomPrompt="1"/>
          </p:nvPr>
        </p:nvSpPr>
        <p:spPr>
          <a:xfrm>
            <a:off x="2540" y="6451878"/>
            <a:ext cx="7310120" cy="3109627"/>
          </a:xfrm>
          <a:custGeom>
            <a:avLst/>
            <a:gdLst>
              <a:gd name="connsiteX0" fmla="*/ 7310120 w 7310120"/>
              <a:gd name="connsiteY0" fmla="*/ 0 h 3109627"/>
              <a:gd name="connsiteX1" fmla="*/ 7310120 w 7310120"/>
              <a:gd name="connsiteY1" fmla="*/ 3109627 h 3109627"/>
              <a:gd name="connsiteX2" fmla="*/ 0 w 7310120"/>
              <a:gd name="connsiteY2" fmla="*/ 3109627 h 3109627"/>
              <a:gd name="connsiteX3" fmla="*/ 0 w 7310120"/>
              <a:gd name="connsiteY3" fmla="*/ 628531 h 3109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10120" h="3109627">
                <a:moveTo>
                  <a:pt x="7310120" y="0"/>
                </a:moveTo>
                <a:lnTo>
                  <a:pt x="7310120" y="3109627"/>
                </a:lnTo>
                <a:lnTo>
                  <a:pt x="0" y="3109627"/>
                </a:lnTo>
                <a:lnTo>
                  <a:pt x="0" y="628531"/>
                </a:lnTo>
                <a:close/>
              </a:path>
            </a:pathLst>
          </a:cu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 lang="en-US" sz="1800">
                <a:solidFill>
                  <a:schemeClr val="lt1"/>
                </a:solidFill>
              </a:defRPr>
            </a:lvl1pPr>
          </a:lstStyle>
          <a:p>
            <a:pPr marL="0" lvl="0" defTabSz="457200"/>
            <a:r>
              <a:rPr lang="en-US" dirty="0"/>
              <a:t>`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00A7A0DC-5F26-42AB-8E56-44D4C8E9BE3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540" y="6667"/>
            <a:ext cx="7310120" cy="3142655"/>
          </a:xfrm>
          <a:custGeom>
            <a:avLst/>
            <a:gdLst>
              <a:gd name="connsiteX0" fmla="*/ 0 w 7310120"/>
              <a:gd name="connsiteY0" fmla="*/ 0 h 3142655"/>
              <a:gd name="connsiteX1" fmla="*/ 7310120 w 7310120"/>
              <a:gd name="connsiteY1" fmla="*/ 0 h 3142655"/>
              <a:gd name="connsiteX2" fmla="*/ 7310120 w 7310120"/>
              <a:gd name="connsiteY2" fmla="*/ 3142655 h 3142655"/>
              <a:gd name="connsiteX3" fmla="*/ 0 w 7310120"/>
              <a:gd name="connsiteY3" fmla="*/ 2514124 h 3142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10120" h="3142655">
                <a:moveTo>
                  <a:pt x="0" y="0"/>
                </a:moveTo>
                <a:lnTo>
                  <a:pt x="7310120" y="0"/>
                </a:lnTo>
                <a:lnTo>
                  <a:pt x="7310120" y="3142655"/>
                </a:lnTo>
                <a:lnTo>
                  <a:pt x="0" y="2514124"/>
                </a:lnTo>
                <a:close/>
              </a:path>
            </a:pathLst>
          </a:cu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 lang="en-US" sz="1800">
                <a:solidFill>
                  <a:schemeClr val="lt1"/>
                </a:solidFill>
              </a:defRPr>
            </a:lvl1pPr>
          </a:lstStyle>
          <a:p>
            <a:pPr marL="0" lvl="0" defTabSz="457200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0743EE21-A3D3-4ECE-A3A9-0E2AB7A228DC}"/>
              </a:ext>
            </a:extLst>
          </p:cNvPr>
          <p:cNvSpPr>
            <a:spLocks noGrp="1"/>
          </p:cNvSpPr>
          <p:nvPr userDrawn="1">
            <p:ph type="pic" sz="quarter" idx="13"/>
          </p:nvPr>
        </p:nvSpPr>
        <p:spPr>
          <a:xfrm>
            <a:off x="3060929" y="2887433"/>
            <a:ext cx="4248457" cy="3732930"/>
          </a:xfrm>
          <a:custGeom>
            <a:avLst/>
            <a:gdLst>
              <a:gd name="connsiteX0" fmla="*/ 0 w 4248457"/>
              <a:gd name="connsiteY0" fmla="*/ 0 h 3732930"/>
              <a:gd name="connsiteX1" fmla="*/ 4248457 w 4248457"/>
              <a:gd name="connsiteY1" fmla="*/ 347676 h 3732930"/>
              <a:gd name="connsiteX2" fmla="*/ 4248457 w 4248457"/>
              <a:gd name="connsiteY2" fmla="*/ 3494954 h 3732930"/>
              <a:gd name="connsiteX3" fmla="*/ 1200652 w 4248457"/>
              <a:gd name="connsiteY3" fmla="*/ 3732930 h 37329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48457" h="3732930">
                <a:moveTo>
                  <a:pt x="0" y="0"/>
                </a:moveTo>
                <a:lnTo>
                  <a:pt x="4248457" y="347676"/>
                </a:lnTo>
                <a:lnTo>
                  <a:pt x="4248457" y="3494954"/>
                </a:lnTo>
                <a:lnTo>
                  <a:pt x="1200652" y="3732930"/>
                </a:lnTo>
                <a:close/>
              </a:path>
            </a:pathLst>
          </a:cu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algn="r">
              <a:defRPr lang="en-US" sz="1800">
                <a:solidFill>
                  <a:schemeClr val="lt1"/>
                </a:solidFill>
              </a:defRPr>
            </a:lvl1pPr>
          </a:lstStyle>
          <a:p>
            <a:pPr marL="0" lvl="0" defTabSz="457200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B53339A-508B-4802-ADA5-64E92ADBE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651487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ic Layout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50E83C05-E4AE-446D-B320-A8B9381847E9}"/>
              </a:ext>
            </a:extLst>
          </p:cNvPr>
          <p:cNvSpPr>
            <a:spLocks noGrp="1"/>
          </p:cNvSpPr>
          <p:nvPr userDrawn="1">
            <p:ph type="pic" sz="quarter" idx="10"/>
          </p:nvPr>
        </p:nvSpPr>
        <p:spPr>
          <a:xfrm>
            <a:off x="-1" y="19365"/>
            <a:ext cx="7315201" cy="2200422"/>
          </a:xfr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 lang="en-US" sz="1800">
                <a:solidFill>
                  <a:schemeClr val="lt1"/>
                </a:solidFill>
              </a:defRPr>
            </a:lvl1pPr>
          </a:lstStyle>
          <a:p>
            <a:pPr marL="0" lvl="0" defTabSz="457200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A94DB6F1-5494-469F-8F19-35EE19BF3ABE}"/>
              </a:ext>
            </a:extLst>
          </p:cNvPr>
          <p:cNvSpPr>
            <a:spLocks noGrp="1"/>
          </p:cNvSpPr>
          <p:nvPr userDrawn="1">
            <p:ph type="pic" sz="quarter" idx="11"/>
          </p:nvPr>
        </p:nvSpPr>
        <p:spPr>
          <a:xfrm>
            <a:off x="0" y="2323687"/>
            <a:ext cx="7315201" cy="2200422"/>
          </a:xfr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 lang="en-US" sz="1800">
                <a:solidFill>
                  <a:schemeClr val="lt1"/>
                </a:solidFill>
              </a:defRPr>
            </a:lvl1pPr>
          </a:lstStyle>
          <a:p>
            <a:pPr marL="0" lvl="0" defTabSz="457200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3B8618B2-DBEA-4A46-8598-8054A1B1828F}"/>
              </a:ext>
            </a:extLst>
          </p:cNvPr>
          <p:cNvSpPr>
            <a:spLocks noGrp="1"/>
          </p:cNvSpPr>
          <p:nvPr userDrawn="1">
            <p:ph type="pic" sz="quarter" idx="12"/>
          </p:nvPr>
        </p:nvSpPr>
        <p:spPr>
          <a:xfrm>
            <a:off x="-1" y="4617036"/>
            <a:ext cx="3881586" cy="4953824"/>
          </a:xfr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 lang="en-US" sz="1800">
                <a:solidFill>
                  <a:schemeClr val="lt1"/>
                </a:solidFill>
              </a:defRPr>
            </a:lvl1pPr>
          </a:lstStyle>
          <a:p>
            <a:pPr marL="0" lvl="0" defTabSz="457200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3">
            <a:extLst>
              <a:ext uri="{FF2B5EF4-FFF2-40B4-BE49-F238E27FC236}">
                <a16:creationId xmlns:a16="http://schemas.microsoft.com/office/drawing/2014/main" id="{F833875C-77C9-4895-8EFC-15805655A99F}"/>
              </a:ext>
            </a:extLst>
          </p:cNvPr>
          <p:cNvSpPr>
            <a:spLocks noGrp="1"/>
          </p:cNvSpPr>
          <p:nvPr userDrawn="1">
            <p:ph type="pic" sz="quarter" idx="13"/>
          </p:nvPr>
        </p:nvSpPr>
        <p:spPr>
          <a:xfrm>
            <a:off x="4014216" y="6910389"/>
            <a:ext cx="3300986" cy="2671443"/>
          </a:xfr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 lang="en-US" sz="1800">
                <a:solidFill>
                  <a:schemeClr val="lt1"/>
                </a:solidFill>
              </a:defRPr>
            </a:lvl1pPr>
          </a:lstStyle>
          <a:p>
            <a:pPr marL="0" lvl="0" defTabSz="457200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3">
            <a:extLst>
              <a:ext uri="{FF2B5EF4-FFF2-40B4-BE49-F238E27FC236}">
                <a16:creationId xmlns:a16="http://schemas.microsoft.com/office/drawing/2014/main" id="{55C213BD-E8A9-4B90-A22F-42D1E6381F23}"/>
              </a:ext>
            </a:extLst>
          </p:cNvPr>
          <p:cNvSpPr>
            <a:spLocks noGrp="1"/>
          </p:cNvSpPr>
          <p:nvPr userDrawn="1">
            <p:ph type="pic" sz="quarter" idx="14"/>
          </p:nvPr>
        </p:nvSpPr>
        <p:spPr>
          <a:xfrm>
            <a:off x="4014216" y="4628006"/>
            <a:ext cx="3300985" cy="2200422"/>
          </a:xfr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 lang="en-US" sz="1800">
                <a:solidFill>
                  <a:schemeClr val="lt1"/>
                </a:solidFill>
              </a:defRPr>
            </a:lvl1pPr>
          </a:lstStyle>
          <a:p>
            <a:pPr marL="0" lvl="0" defTabSz="457200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2834D46-C7B3-48B8-91E2-A8DD2A82BB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675998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2920" y="511177"/>
            <a:ext cx="6309360" cy="4422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2920" y="1143001"/>
            <a:ext cx="6309360" cy="75047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02920" y="8898892"/>
            <a:ext cx="1645920" cy="511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3E81C8-E4F7-4D3F-8E23-B60C58462D70}" type="datetimeFigureOut">
              <a:rPr lang="en-US" smtClean="0"/>
              <a:t>9/12/2024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423160" y="8898892"/>
            <a:ext cx="2468880" cy="511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166360" y="8898892"/>
            <a:ext cx="1645920" cy="511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7EF8B1-D067-4E79-9B75-9EB12B491F7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51128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72" r:id="rId4"/>
    <p:sldLayoutId id="2147483673" r:id="rId5"/>
    <p:sldLayoutId id="2147483687" r:id="rId6"/>
    <p:sldLayoutId id="2147483674" r:id="rId7"/>
    <p:sldLayoutId id="2147483675" r:id="rId8"/>
    <p:sldLayoutId id="2147483676" r:id="rId9"/>
    <p:sldLayoutId id="2147483677" r:id="rId10"/>
    <p:sldLayoutId id="2147483678" r:id="rId11"/>
    <p:sldLayoutId id="2147483679" r:id="rId12"/>
    <p:sldLayoutId id="2147483680" r:id="rId13"/>
    <p:sldLayoutId id="2147483682" r:id="rId14"/>
    <p:sldLayoutId id="2147483681" r:id="rId15"/>
    <p:sldLayoutId id="2147483667" r:id="rId16"/>
  </p:sldLayoutIdLst>
  <p:txStyles>
    <p:titleStyle>
      <a:lvl1pPr algn="l" defTabSz="731520" rtl="0" eaLnBrk="1" latinLnBrk="0" hangingPunct="1">
        <a:lnSpc>
          <a:spcPct val="90000"/>
        </a:lnSpc>
        <a:spcBef>
          <a:spcPct val="0"/>
        </a:spcBef>
        <a:buNone/>
        <a:defRPr sz="1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73152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224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4pPr>
      <a:lvl5pPr marL="164592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5pPr>
      <a:lvl6pPr marL="201168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7pPr>
      <a:lvl8pPr marL="274320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8pPr>
      <a:lvl9pPr marL="310896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1pPr>
      <a:lvl2pPr marL="36576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5pPr>
      <a:lvl6pPr marL="182880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6pPr>
      <a:lvl7pPr marL="219456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7pPr>
      <a:lvl8pPr marL="256032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8pPr>
      <a:lvl9pPr marL="292608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File:Laptop_icon.svg" TargetMode="External"/><Relationship Id="rId13" Type="http://schemas.openxmlformats.org/officeDocument/2006/relationships/image" Target="../media/image13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1.png"/><Relationship Id="rId5" Type="http://schemas.openxmlformats.org/officeDocument/2006/relationships/image" Target="../media/image6.png"/><Relationship Id="rId10" Type="http://schemas.openxmlformats.org/officeDocument/2006/relationships/image" Target="../media/image10.png"/><Relationship Id="rId4" Type="http://schemas.openxmlformats.org/officeDocument/2006/relationships/image" Target="../media/image5.png"/><Relationship Id="rId9" Type="http://schemas.openxmlformats.org/officeDocument/2006/relationships/image" Target="../media/image9.png"/><Relationship Id="rId14" Type="http://schemas.openxmlformats.org/officeDocument/2006/relationships/image" Target="../media/image25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8.png"/><Relationship Id="rId7" Type="http://schemas.openxmlformats.org/officeDocument/2006/relationships/image" Target="../media/image3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hyperlink" Target="https://en.wikipedia.org/wiki/File:Laptop_icon.svg" TargetMode="External"/><Relationship Id="rId9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Relationship Id="rId9" Type="http://schemas.openxmlformats.org/officeDocument/2006/relationships/image" Target="../media/image7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Relationship Id="rId9" Type="http://schemas.openxmlformats.org/officeDocument/2006/relationships/image" Target="../media/image8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19.png"/><Relationship Id="rId7" Type="http://schemas.openxmlformats.org/officeDocument/2006/relationships/image" Target="../media/image85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6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Relationship Id="rId9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38.png"/><Relationship Id="rId7" Type="http://schemas.openxmlformats.org/officeDocument/2006/relationships/image" Target="../media/image91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Relationship Id="rId9" Type="http://schemas.openxmlformats.org/officeDocument/2006/relationships/image" Target="../media/image9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95.png"/><Relationship Id="rId7" Type="http://schemas.openxmlformats.org/officeDocument/2006/relationships/image" Target="../media/image99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Relationship Id="rId9" Type="http://schemas.openxmlformats.org/officeDocument/2006/relationships/image" Target="../media/image10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image" Target="../media/image103.png"/><Relationship Id="rId7" Type="http://schemas.openxmlformats.org/officeDocument/2006/relationships/image" Target="../media/image107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104.png"/><Relationship Id="rId9" Type="http://schemas.openxmlformats.org/officeDocument/2006/relationships/image" Target="../media/image10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File:Laptop_icon.svg" TargetMode="External"/><Relationship Id="rId13" Type="http://schemas.openxmlformats.org/officeDocument/2006/relationships/image" Target="../media/image13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1.png"/><Relationship Id="rId5" Type="http://schemas.openxmlformats.org/officeDocument/2006/relationships/image" Target="../media/image6.png"/><Relationship Id="rId10" Type="http://schemas.openxmlformats.org/officeDocument/2006/relationships/image" Target="../media/image10.png"/><Relationship Id="rId4" Type="http://schemas.openxmlformats.org/officeDocument/2006/relationships/image" Target="../media/image5.png"/><Relationship Id="rId9" Type="http://schemas.openxmlformats.org/officeDocument/2006/relationships/image" Target="../media/image9.png"/><Relationship Id="rId14" Type="http://schemas.openxmlformats.org/officeDocument/2006/relationships/image" Target="../media/image1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hyperlink" Target="https://support.office.com/en-us/article/Rotate-or-flip-a-text-box-shape-WordArt-or-picture-399e7a92-87e9-4d86-a03a-be120056fe3b#OfficeVersion=Web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File:Laptop_icon.svg" TargetMode="External"/><Relationship Id="rId13" Type="http://schemas.openxmlformats.org/officeDocument/2006/relationships/image" Target="../media/image13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1.png"/><Relationship Id="rId5" Type="http://schemas.openxmlformats.org/officeDocument/2006/relationships/image" Target="../media/image6.png"/><Relationship Id="rId10" Type="http://schemas.openxmlformats.org/officeDocument/2006/relationships/image" Target="../media/image10.png"/><Relationship Id="rId4" Type="http://schemas.openxmlformats.org/officeDocument/2006/relationships/image" Target="../media/image5.png"/><Relationship Id="rId9" Type="http://schemas.openxmlformats.org/officeDocument/2006/relationships/image" Target="../media/image9.png"/><Relationship Id="rId14" Type="http://schemas.openxmlformats.org/officeDocument/2006/relationships/image" Target="../media/image25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en.wikipedia.org/wiki/File:Laptop_icon.svg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File:Laptop_icon.svg" TargetMode="External"/><Relationship Id="rId13" Type="http://schemas.openxmlformats.org/officeDocument/2006/relationships/image" Target="../media/image13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1.png"/><Relationship Id="rId5" Type="http://schemas.openxmlformats.org/officeDocument/2006/relationships/image" Target="../media/image6.png"/><Relationship Id="rId10" Type="http://schemas.openxmlformats.org/officeDocument/2006/relationships/image" Target="../media/image10.png"/><Relationship Id="rId4" Type="http://schemas.openxmlformats.org/officeDocument/2006/relationships/image" Target="../media/image5.png"/><Relationship Id="rId9" Type="http://schemas.openxmlformats.org/officeDocument/2006/relationships/image" Target="../media/image9.png"/><Relationship Id="rId14" Type="http://schemas.openxmlformats.org/officeDocument/2006/relationships/image" Target="../media/image25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File:Laptop_icon.svg" TargetMode="External"/><Relationship Id="rId13" Type="http://schemas.openxmlformats.org/officeDocument/2006/relationships/image" Target="../media/image13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1.png"/><Relationship Id="rId5" Type="http://schemas.openxmlformats.org/officeDocument/2006/relationships/image" Target="../media/image6.png"/><Relationship Id="rId10" Type="http://schemas.openxmlformats.org/officeDocument/2006/relationships/image" Target="../media/image10.png"/><Relationship Id="rId4" Type="http://schemas.openxmlformats.org/officeDocument/2006/relationships/image" Target="../media/image5.png"/><Relationship Id="rId9" Type="http://schemas.openxmlformats.org/officeDocument/2006/relationships/image" Target="../media/image9.png"/><Relationship Id="rId14" Type="http://schemas.openxmlformats.org/officeDocument/2006/relationships/image" Target="../media/image2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Closeup of keyboard">
            <a:extLst>
              <a:ext uri="{FF2B5EF4-FFF2-40B4-BE49-F238E27FC236}">
                <a16:creationId xmlns:a16="http://schemas.microsoft.com/office/drawing/2014/main" id="{547336EB-169D-B15F-DFB3-EF609A3F893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528" b="21528"/>
          <a:stretch>
            <a:fillRect/>
          </a:stretch>
        </p:blipFill>
        <p:spPr/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EF8312D-4ABC-7D69-8A9E-06D3A430288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Picture Placeholder 9" descr="Man standing in train station, on platform near train, wearing watch, holding and looking at cellphone">
            <a:extLst>
              <a:ext uri="{FF2B5EF4-FFF2-40B4-BE49-F238E27FC236}">
                <a16:creationId xmlns:a16="http://schemas.microsoft.com/office/drawing/2014/main" id="{62BBF67A-6234-CDC2-2D11-830CBE70F988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3" r="3143"/>
          <a:stretch>
            <a:fillRect/>
          </a:stretch>
        </p:blipFill>
        <p:spPr/>
      </p:pic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88DFB54A-325E-3963-0B80-25DC75BF5DB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795F7CF-17B5-D9D0-A3E1-89600F732B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Welcome to </a:t>
            </a:r>
            <a:r>
              <a:rPr lang="en-US" sz="2800" dirty="0" err="1">
                <a:solidFill>
                  <a:schemeClr val="bg1"/>
                </a:solidFill>
              </a:rPr>
              <a:t>Birdle</a:t>
            </a:r>
            <a:r>
              <a:rPr lang="en-US" sz="2800" dirty="0">
                <a:solidFill>
                  <a:schemeClr val="bg1"/>
                </a:solidFill>
              </a:rPr>
              <a:t> – the game that makes time flyby!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A13AE0-CC43-B8BC-E04B-99E1C4452E07}"/>
              </a:ext>
            </a:extLst>
          </p:cNvPr>
          <p:cNvSpPr txBox="1"/>
          <p:nvPr/>
        </p:nvSpPr>
        <p:spPr>
          <a:xfrm>
            <a:off x="3945467" y="3598333"/>
            <a:ext cx="2866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Sometimes</a:t>
            </a:r>
          </a:p>
        </p:txBody>
      </p:sp>
    </p:spTree>
    <p:extLst>
      <p:ext uri="{BB962C8B-B14F-4D97-AF65-F5344CB8AC3E}">
        <p14:creationId xmlns:p14="http://schemas.microsoft.com/office/powerpoint/2010/main" val="26302818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37" hidden="1">
            <a:extLst>
              <a:ext uri="{FF2B5EF4-FFF2-40B4-BE49-F238E27FC236}">
                <a16:creationId xmlns:a16="http://schemas.microsoft.com/office/drawing/2014/main" id="{4687E148-D428-4B93-8740-4F7B5CFEF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</a:t>
            </a:r>
            <a:r>
              <a:rPr lang="en-US" baseline="0" dirty="0"/>
              <a:t> slide 1</a:t>
            </a:r>
            <a:endParaRPr lang="en-US" dirty="0"/>
          </a:p>
        </p:txBody>
      </p:sp>
      <p:pic>
        <p:nvPicPr>
          <p:cNvPr id="34" name="Picture Placeholder 33">
            <a:extLst>
              <a:ext uri="{FF2B5EF4-FFF2-40B4-BE49-F238E27FC236}">
                <a16:creationId xmlns:a16="http://schemas.microsoft.com/office/drawing/2014/main" id="{21C3FB81-F6A0-4734-8628-E6A418055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60" b="160"/>
          <a:stretch>
            <a:fillRect/>
          </a:stretch>
        </p:blipFill>
        <p:spPr>
          <a:xfrm>
            <a:off x="0" y="-3970"/>
            <a:ext cx="7315200" cy="3124200"/>
          </a:xfrm>
          <a:prstGeom prst="rect">
            <a:avLst/>
          </a:prstGeom>
        </p:spPr>
      </p:pic>
      <p:pic>
        <p:nvPicPr>
          <p:cNvPr id="35" name="Picture Placeholder 34">
            <a:extLst>
              <a:ext uri="{FF2B5EF4-FFF2-40B4-BE49-F238E27FC236}">
                <a16:creationId xmlns:a16="http://schemas.microsoft.com/office/drawing/2014/main" id="{E218D128-4F27-460A-A49D-1AF4F1D813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1" b="61"/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36" name="Picture Placeholder 35">
            <a:extLst>
              <a:ext uri="{FF2B5EF4-FFF2-40B4-BE49-F238E27FC236}">
                <a16:creationId xmlns:a16="http://schemas.microsoft.com/office/drawing/2014/main" id="{DD88A0DF-D0B9-45B6-9D9D-56FEF09A95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1" b="61"/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37" name="Picture Placeholder 36">
            <a:extLst>
              <a:ext uri="{FF2B5EF4-FFF2-40B4-BE49-F238E27FC236}">
                <a16:creationId xmlns:a16="http://schemas.microsoft.com/office/drawing/2014/main" id="{3356924B-1B93-41A0-8782-CDCF4E662B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3" b="63"/>
          <a:stretch>
            <a:fillRect/>
          </a:stretch>
        </p:blipFill>
        <p:spPr>
          <a:xfrm>
            <a:off x="-3" y="6457119"/>
            <a:ext cx="7315200" cy="3124200"/>
          </a:xfrm>
          <a:prstGeom prst="rect">
            <a:avLst/>
          </a:prstGeom>
        </p:spPr>
      </p:pic>
      <p:sp>
        <p:nvSpPr>
          <p:cNvPr id="28" name="Speech Bubble: Oval 27">
            <a:extLst>
              <a:ext uri="{FF2B5EF4-FFF2-40B4-BE49-F238E27FC236}">
                <a16:creationId xmlns:a16="http://schemas.microsoft.com/office/drawing/2014/main" id="{9DD73185-187C-42CA-985D-FCC1A412FA62}"/>
              </a:ext>
            </a:extLst>
          </p:cNvPr>
          <p:cNvSpPr/>
          <p:nvPr/>
        </p:nvSpPr>
        <p:spPr>
          <a:xfrm>
            <a:off x="2587672" y="3292811"/>
            <a:ext cx="2539813" cy="1379252"/>
          </a:xfrm>
          <a:prstGeom prst="wedgeEllipseCallout">
            <a:avLst>
              <a:gd name="adj1" fmla="val -40772"/>
              <a:gd name="adj2" fmla="val 57294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+mj-lt"/>
              </a:rPr>
              <a:t>I get so bored waiting and I am tired of TikTok. </a:t>
            </a:r>
          </a:p>
        </p:txBody>
      </p:sp>
      <p:sp>
        <p:nvSpPr>
          <p:cNvPr id="39" name="Speech Bubble: Rectangle with Corners Rounded 38">
            <a:extLst>
              <a:ext uri="{FF2B5EF4-FFF2-40B4-BE49-F238E27FC236}">
                <a16:creationId xmlns:a16="http://schemas.microsoft.com/office/drawing/2014/main" id="{AD14B5AF-28AB-4E97-A2C9-9EE8629885B1}"/>
              </a:ext>
            </a:extLst>
          </p:cNvPr>
          <p:cNvSpPr/>
          <p:nvPr/>
        </p:nvSpPr>
        <p:spPr>
          <a:xfrm>
            <a:off x="4739623" y="428351"/>
            <a:ext cx="2227200" cy="1103586"/>
          </a:xfrm>
          <a:prstGeom prst="wedgeRoundRectCallout">
            <a:avLst>
              <a:gd name="adj1" fmla="val -63771"/>
              <a:gd name="adj2" fmla="val 28214"/>
              <a:gd name="adj3" fmla="val 16667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+mj-lt"/>
              </a:rPr>
              <a:t>Welcome to </a:t>
            </a:r>
            <a:r>
              <a:rPr lang="en-US" dirty="0" err="1">
                <a:solidFill>
                  <a:schemeClr val="tx1"/>
                </a:solidFill>
                <a:latin typeface="+mj-lt"/>
              </a:rPr>
              <a:t>Birdle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 – A little game to help time fly by!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A1D53DE-F4F6-4816-BB43-5038DEA4D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2658951"/>
            <a:ext cx="2141951" cy="449321"/>
          </a:xfrm>
          <a:prstGeom prst="rect">
            <a:avLst/>
          </a:prstGeom>
          <a:solidFill>
            <a:schemeClr val="bg2"/>
          </a:solidFill>
          <a:ln w="28575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boy in maroon hoodie">
            <a:extLst>
              <a:ext uri="{FF2B5EF4-FFF2-40B4-BE49-F238E27FC236}">
                <a16:creationId xmlns:a16="http://schemas.microsoft.com/office/drawing/2014/main" id="{3D1FF837-8452-4444-B07A-33D3A19B4C32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95441" y="168610"/>
            <a:ext cx="2405218" cy="293966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594DE28-FB05-4EB9-BC48-1F2E3EDD5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-273211" y="1246887"/>
            <a:ext cx="2601479" cy="1994952"/>
          </a:xfrm>
          <a:prstGeom prst="rect">
            <a:avLst/>
          </a:prstGeom>
        </p:spPr>
      </p:pic>
      <p:pic>
        <p:nvPicPr>
          <p:cNvPr id="11" name="Picture 10" descr="close up of comic graphic face">
            <a:extLst>
              <a:ext uri="{FF2B5EF4-FFF2-40B4-BE49-F238E27FC236}">
                <a16:creationId xmlns:a16="http://schemas.microsoft.com/office/drawing/2014/main" id="{09AA7FA8-F291-49BA-94A2-0308CBD417B3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446873" y="3428153"/>
            <a:ext cx="1999276" cy="2816277"/>
          </a:xfrm>
          <a:prstGeom prst="rect">
            <a:avLst/>
          </a:prstGeom>
        </p:spPr>
      </p:pic>
      <p:sp>
        <p:nvSpPr>
          <p:cNvPr id="25" name="Speech Bubble: Rectangle with Corners Rounded 24">
            <a:extLst>
              <a:ext uri="{FF2B5EF4-FFF2-40B4-BE49-F238E27FC236}">
                <a16:creationId xmlns:a16="http://schemas.microsoft.com/office/drawing/2014/main" id="{1AE2E848-7F08-414A-9AE3-EE805BA4D896}"/>
              </a:ext>
            </a:extLst>
          </p:cNvPr>
          <p:cNvSpPr/>
          <p:nvPr/>
        </p:nvSpPr>
        <p:spPr>
          <a:xfrm>
            <a:off x="4877058" y="6816287"/>
            <a:ext cx="2132790" cy="1849106"/>
          </a:xfrm>
          <a:prstGeom prst="wedgeRoundRectCallout">
            <a:avLst>
              <a:gd name="adj1" fmla="val -65945"/>
              <a:gd name="adj2" fmla="val -13995"/>
              <a:gd name="adj3" fmla="val 16667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+mj-lt"/>
              </a:rPr>
              <a:t>I heard about a cool new game called </a:t>
            </a:r>
            <a:r>
              <a:rPr lang="en-US" dirty="0" err="1">
                <a:solidFill>
                  <a:schemeClr val="tx1"/>
                </a:solidFill>
                <a:latin typeface="+mj-lt"/>
              </a:rPr>
              <a:t>Birdle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. </a:t>
            </a:r>
          </a:p>
        </p:txBody>
      </p:sp>
      <p:pic>
        <p:nvPicPr>
          <p:cNvPr id="42" name="Picture 41" descr="person folding his arms">
            <a:extLst>
              <a:ext uri="{FF2B5EF4-FFF2-40B4-BE49-F238E27FC236}">
                <a16:creationId xmlns:a16="http://schemas.microsoft.com/office/drawing/2014/main" id="{BF565F7F-8098-4D7B-B0E5-8A33B4E9D74E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2328268" y="6552353"/>
            <a:ext cx="2658661" cy="3046219"/>
          </a:xfrm>
          <a:prstGeom prst="rect">
            <a:avLst/>
          </a:prstGeom>
        </p:spPr>
      </p:pic>
      <p:pic>
        <p:nvPicPr>
          <p:cNvPr id="44" name="Picture 43" descr="girl in blue top">
            <a:extLst>
              <a:ext uri="{FF2B5EF4-FFF2-40B4-BE49-F238E27FC236}">
                <a16:creationId xmlns:a16="http://schemas.microsoft.com/office/drawing/2014/main" id="{0BC544BC-437D-4351-AB65-27EB1F9B570F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5349" y="6946303"/>
            <a:ext cx="2282323" cy="2652269"/>
          </a:xfrm>
          <a:prstGeom prst="rect">
            <a:avLst/>
          </a:prstGeom>
        </p:spPr>
      </p:pic>
      <p:pic>
        <p:nvPicPr>
          <p:cNvPr id="46" name="Picture 45" descr="close up of comic graphic face">
            <a:extLst>
              <a:ext uri="{FF2B5EF4-FFF2-40B4-BE49-F238E27FC236}">
                <a16:creationId xmlns:a16="http://schemas.microsoft.com/office/drawing/2014/main" id="{D688919D-18F4-4D2E-AF33-CF3D6135B12D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23805" y="3455622"/>
            <a:ext cx="1791395" cy="2907078"/>
          </a:xfrm>
          <a:prstGeom prst="rect">
            <a:avLst/>
          </a:prstGeom>
        </p:spPr>
      </p:pic>
      <p:sp>
        <p:nvSpPr>
          <p:cNvPr id="48" name="Speech Bubble: Rectangle with Corners Rounded 47">
            <a:extLst>
              <a:ext uri="{FF2B5EF4-FFF2-40B4-BE49-F238E27FC236}">
                <a16:creationId xmlns:a16="http://schemas.microsoft.com/office/drawing/2014/main" id="{C87D20A3-5C29-4B62-A823-80E92BF27098}"/>
              </a:ext>
            </a:extLst>
          </p:cNvPr>
          <p:cNvSpPr/>
          <p:nvPr/>
        </p:nvSpPr>
        <p:spPr>
          <a:xfrm>
            <a:off x="4052666" y="4672062"/>
            <a:ext cx="1687733" cy="1572368"/>
          </a:xfrm>
          <a:prstGeom prst="wedgeRoundRectCallout">
            <a:avLst>
              <a:gd name="adj1" fmla="val 70671"/>
              <a:gd name="adj2" fmla="val 2885"/>
              <a:gd name="adj3" fmla="val 16667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+mj-lt"/>
              </a:rPr>
              <a:t>HaHa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! Me too. I want to do more than just scroll. </a:t>
            </a:r>
            <a:endParaRPr lang="en-US" dirty="0">
              <a:solidFill>
                <a:schemeClr val="tx2"/>
              </a:solidFill>
              <a:latin typeface="+mj-lt"/>
            </a:endParaRP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34377D76-80F6-4791-9D40-7AC96C1E7F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email">
            <a:extLst>
              <a:ext uri="{28A0092B-C50C-407E-A947-70E740481C1C}">
                <a14:useLocalDpi xmlns:a14="http://schemas.microsoft.com/office/drawing/2010/main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b="24325"/>
          <a:stretch/>
        </p:blipFill>
        <p:spPr>
          <a:xfrm>
            <a:off x="933329" y="7952861"/>
            <a:ext cx="2945478" cy="1709300"/>
          </a:xfrm>
          <a:prstGeom prst="rect">
            <a:avLst/>
          </a:prstGeom>
        </p:spPr>
      </p:pic>
      <p:pic>
        <p:nvPicPr>
          <p:cNvPr id="4" name="Picture 3" descr="High angle view of a work table with a laptop">
            <a:extLst>
              <a:ext uri="{FF2B5EF4-FFF2-40B4-BE49-F238E27FC236}">
                <a16:creationId xmlns:a16="http://schemas.microsoft.com/office/drawing/2014/main" id="{ECED3FA6-49DF-EEE2-5612-487CD863E2F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710" y="8354313"/>
            <a:ext cx="1420716" cy="94714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0E6D416-A2AD-4402-9D34-092F5C3DA50D}"/>
              </a:ext>
            </a:extLst>
          </p:cNvPr>
          <p:cNvSpPr txBox="1"/>
          <p:nvPr/>
        </p:nvSpPr>
        <p:spPr>
          <a:xfrm>
            <a:off x="396071" y="1642533"/>
            <a:ext cx="1356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Links</a:t>
            </a:r>
          </a:p>
        </p:txBody>
      </p:sp>
    </p:spTree>
    <p:extLst>
      <p:ext uri="{BB962C8B-B14F-4D97-AF65-F5344CB8AC3E}">
        <p14:creationId xmlns:p14="http://schemas.microsoft.com/office/powerpoint/2010/main" val="28527540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3A779789-5D16-1D34-00D9-DC88349DA90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5F156C5-FB24-D784-335C-D38581ADE56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679DB7A-4AC1-82D5-A200-E3B67613C16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0527E93B-ACDF-6B77-7302-91D6AE1FD77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E14C02F-A3E4-B35A-5718-80B15F34934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B0BEA76B-3907-B3BD-82D6-7BB338F50F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0363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 hidden="1">
            <a:extLst>
              <a:ext uri="{FF2B5EF4-FFF2-40B4-BE49-F238E27FC236}">
                <a16:creationId xmlns:a16="http://schemas.microsoft.com/office/drawing/2014/main" id="{B6668DC0-76A3-49EB-BC53-C3A4D02D6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 slide 3</a:t>
            </a:r>
          </a:p>
        </p:txBody>
      </p:sp>
      <p:sp>
        <p:nvSpPr>
          <p:cNvPr id="78" name="Freeform: Shape 77">
            <a:extLst>
              <a:ext uri="{FF2B5EF4-FFF2-40B4-BE49-F238E27FC236}">
                <a16:creationId xmlns:a16="http://schemas.microsoft.com/office/drawing/2014/main" id="{BD036741-1020-45D3-BE78-B77BFE3914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2857"/>
            <a:ext cx="4559922" cy="3128912"/>
          </a:xfrm>
          <a:custGeom>
            <a:avLst/>
            <a:gdLst>
              <a:gd name="connsiteX0" fmla="*/ 0 w 4559922"/>
              <a:gd name="connsiteY0" fmla="*/ 0 h 3144073"/>
              <a:gd name="connsiteX1" fmla="*/ 4559922 w 4559922"/>
              <a:gd name="connsiteY1" fmla="*/ 2085 h 3144073"/>
              <a:gd name="connsiteX2" fmla="*/ 2524946 w 4559922"/>
              <a:gd name="connsiteY2" fmla="*/ 3144073 h 3144073"/>
              <a:gd name="connsiteX3" fmla="*/ 0 w 4559922"/>
              <a:gd name="connsiteY3" fmla="*/ 3144073 h 3144073"/>
              <a:gd name="connsiteX4" fmla="*/ 0 w 4559922"/>
              <a:gd name="connsiteY4" fmla="*/ 0 h 31440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59922" h="3144073">
                <a:moveTo>
                  <a:pt x="0" y="0"/>
                </a:moveTo>
                <a:lnTo>
                  <a:pt x="4559922" y="2085"/>
                </a:lnTo>
                <a:lnTo>
                  <a:pt x="2524946" y="3144073"/>
                </a:lnTo>
                <a:lnTo>
                  <a:pt x="0" y="314407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3" name="Trapezoid 3">
            <a:extLst>
              <a:ext uri="{FF2B5EF4-FFF2-40B4-BE49-F238E27FC236}">
                <a16:creationId xmlns:a16="http://schemas.microsoft.com/office/drawing/2014/main" id="{22367BCF-EEDD-4CE4-90B1-EBE199076E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 flipV="1">
            <a:off x="2670375" y="4593"/>
            <a:ext cx="4645208" cy="3141495"/>
          </a:xfrm>
          <a:custGeom>
            <a:avLst/>
            <a:gdLst>
              <a:gd name="connsiteX0" fmla="*/ 0 w 4702629"/>
              <a:gd name="connsiteY0" fmla="*/ 6955971 h 6955971"/>
              <a:gd name="connsiteX1" fmla="*/ 1175657 w 4702629"/>
              <a:gd name="connsiteY1" fmla="*/ 0 h 6955971"/>
              <a:gd name="connsiteX2" fmla="*/ 3526972 w 4702629"/>
              <a:gd name="connsiteY2" fmla="*/ 0 h 6955971"/>
              <a:gd name="connsiteX3" fmla="*/ 4702629 w 4702629"/>
              <a:gd name="connsiteY3" fmla="*/ 6955971 h 6955971"/>
              <a:gd name="connsiteX4" fmla="*/ 0 w 4702629"/>
              <a:gd name="connsiteY4" fmla="*/ 6955971 h 6955971"/>
              <a:gd name="connsiteX0" fmla="*/ 0 w 4702629"/>
              <a:gd name="connsiteY0" fmla="*/ 6955971 h 6955971"/>
              <a:gd name="connsiteX1" fmla="*/ 10885 w 4702629"/>
              <a:gd name="connsiteY1" fmla="*/ 21771 h 6955971"/>
              <a:gd name="connsiteX2" fmla="*/ 3526972 w 4702629"/>
              <a:gd name="connsiteY2" fmla="*/ 0 h 6955971"/>
              <a:gd name="connsiteX3" fmla="*/ 4702629 w 4702629"/>
              <a:gd name="connsiteY3" fmla="*/ 6955971 h 6955971"/>
              <a:gd name="connsiteX4" fmla="*/ 0 w 4702629"/>
              <a:gd name="connsiteY4" fmla="*/ 6955971 h 6955971"/>
              <a:gd name="connsiteX0" fmla="*/ 0 w 5791201"/>
              <a:gd name="connsiteY0" fmla="*/ 6934200 h 6934200"/>
              <a:gd name="connsiteX1" fmla="*/ 10885 w 5791201"/>
              <a:gd name="connsiteY1" fmla="*/ 0 h 6934200"/>
              <a:gd name="connsiteX2" fmla="*/ 5791201 w 5791201"/>
              <a:gd name="connsiteY2" fmla="*/ 10886 h 6934200"/>
              <a:gd name="connsiteX3" fmla="*/ 4702629 w 5791201"/>
              <a:gd name="connsiteY3" fmla="*/ 6934200 h 6934200"/>
              <a:gd name="connsiteX4" fmla="*/ 0 w 5791201"/>
              <a:gd name="connsiteY4" fmla="*/ 6934200 h 6934200"/>
              <a:gd name="connsiteX0" fmla="*/ 0 w 5791201"/>
              <a:gd name="connsiteY0" fmla="*/ 7294328 h 7294328"/>
              <a:gd name="connsiteX1" fmla="*/ 48247 w 5791201"/>
              <a:gd name="connsiteY1" fmla="*/ 0 h 7294328"/>
              <a:gd name="connsiteX2" fmla="*/ 5791201 w 5791201"/>
              <a:gd name="connsiteY2" fmla="*/ 371014 h 7294328"/>
              <a:gd name="connsiteX3" fmla="*/ 4702629 w 5791201"/>
              <a:gd name="connsiteY3" fmla="*/ 7294328 h 7294328"/>
              <a:gd name="connsiteX4" fmla="*/ 0 w 5791201"/>
              <a:gd name="connsiteY4" fmla="*/ 7294328 h 7294328"/>
              <a:gd name="connsiteX0" fmla="*/ 0 w 5865925"/>
              <a:gd name="connsiteY0" fmla="*/ 7328461 h 7328461"/>
              <a:gd name="connsiteX1" fmla="*/ 48247 w 5865925"/>
              <a:gd name="connsiteY1" fmla="*/ 34133 h 7328461"/>
              <a:gd name="connsiteX2" fmla="*/ 5865925 w 5865925"/>
              <a:gd name="connsiteY2" fmla="*/ 0 h 7328461"/>
              <a:gd name="connsiteX3" fmla="*/ 4702629 w 5865925"/>
              <a:gd name="connsiteY3" fmla="*/ 7328461 h 7328461"/>
              <a:gd name="connsiteX4" fmla="*/ 0 w 5865925"/>
              <a:gd name="connsiteY4" fmla="*/ 7328461 h 7328461"/>
              <a:gd name="connsiteX0" fmla="*/ 0 w 5865925"/>
              <a:gd name="connsiteY0" fmla="*/ 7328461 h 7328461"/>
              <a:gd name="connsiteX1" fmla="*/ 48247 w 5865925"/>
              <a:gd name="connsiteY1" fmla="*/ 34133 h 7328461"/>
              <a:gd name="connsiteX2" fmla="*/ 5865925 w 5865925"/>
              <a:gd name="connsiteY2" fmla="*/ 0 h 7328461"/>
              <a:gd name="connsiteX3" fmla="*/ 4926804 w 5865925"/>
              <a:gd name="connsiteY3" fmla="*/ 7283448 h 7328461"/>
              <a:gd name="connsiteX4" fmla="*/ 0 w 5865925"/>
              <a:gd name="connsiteY4" fmla="*/ 7328461 h 7328461"/>
              <a:gd name="connsiteX0" fmla="*/ 0 w 5865925"/>
              <a:gd name="connsiteY0" fmla="*/ 7328461 h 7328465"/>
              <a:gd name="connsiteX1" fmla="*/ 48247 w 5865925"/>
              <a:gd name="connsiteY1" fmla="*/ 34133 h 7328465"/>
              <a:gd name="connsiteX2" fmla="*/ 5865925 w 5865925"/>
              <a:gd name="connsiteY2" fmla="*/ 0 h 7328465"/>
              <a:gd name="connsiteX3" fmla="*/ 4852077 w 5865925"/>
              <a:gd name="connsiteY3" fmla="*/ 7328465 h 7328465"/>
              <a:gd name="connsiteX4" fmla="*/ 0 w 5865925"/>
              <a:gd name="connsiteY4" fmla="*/ 7328461 h 7328465"/>
              <a:gd name="connsiteX0" fmla="*/ 0 w 5865925"/>
              <a:gd name="connsiteY0" fmla="*/ 7328461 h 7328465"/>
              <a:gd name="connsiteX1" fmla="*/ 48247 w 5865925"/>
              <a:gd name="connsiteY1" fmla="*/ 34133 h 7328465"/>
              <a:gd name="connsiteX2" fmla="*/ 5865925 w 5865925"/>
              <a:gd name="connsiteY2" fmla="*/ 0 h 7328465"/>
              <a:gd name="connsiteX3" fmla="*/ 3170988 w 5865925"/>
              <a:gd name="connsiteY3" fmla="*/ 7328465 h 7328465"/>
              <a:gd name="connsiteX4" fmla="*/ 0 w 5865925"/>
              <a:gd name="connsiteY4" fmla="*/ 7328461 h 7328465"/>
              <a:gd name="connsiteX0" fmla="*/ 0 w 6116300"/>
              <a:gd name="connsiteY0" fmla="*/ 7359793 h 7359797"/>
              <a:gd name="connsiteX1" fmla="*/ 48247 w 6116300"/>
              <a:gd name="connsiteY1" fmla="*/ 65465 h 7359797"/>
              <a:gd name="connsiteX2" fmla="*/ 6116300 w 6116300"/>
              <a:gd name="connsiteY2" fmla="*/ 0 h 7359797"/>
              <a:gd name="connsiteX3" fmla="*/ 3170988 w 6116300"/>
              <a:gd name="connsiteY3" fmla="*/ 7359797 h 7359797"/>
              <a:gd name="connsiteX4" fmla="*/ 0 w 6116300"/>
              <a:gd name="connsiteY4" fmla="*/ 7359793 h 7359797"/>
              <a:gd name="connsiteX0" fmla="*/ 0 w 6235528"/>
              <a:gd name="connsiteY0" fmla="*/ 7294329 h 7294333"/>
              <a:gd name="connsiteX1" fmla="*/ 48247 w 6235528"/>
              <a:gd name="connsiteY1" fmla="*/ 1 h 7294333"/>
              <a:gd name="connsiteX2" fmla="*/ 6235528 w 6235528"/>
              <a:gd name="connsiteY2" fmla="*/ 18086 h 7294333"/>
              <a:gd name="connsiteX3" fmla="*/ 3170988 w 6235528"/>
              <a:gd name="connsiteY3" fmla="*/ 7294333 h 7294333"/>
              <a:gd name="connsiteX4" fmla="*/ 0 w 6235528"/>
              <a:gd name="connsiteY4" fmla="*/ 7294329 h 7294333"/>
              <a:gd name="connsiteX0" fmla="*/ 0 w 5997075"/>
              <a:gd name="connsiteY0" fmla="*/ 7294329 h 7294333"/>
              <a:gd name="connsiteX1" fmla="*/ 48247 w 5997075"/>
              <a:gd name="connsiteY1" fmla="*/ 1 h 7294333"/>
              <a:gd name="connsiteX2" fmla="*/ 5997075 w 5997075"/>
              <a:gd name="connsiteY2" fmla="*/ 18086 h 7294333"/>
              <a:gd name="connsiteX3" fmla="*/ 3170988 w 5997075"/>
              <a:gd name="connsiteY3" fmla="*/ 7294333 h 7294333"/>
              <a:gd name="connsiteX4" fmla="*/ 0 w 5997075"/>
              <a:gd name="connsiteY4" fmla="*/ 7294329 h 7294333"/>
              <a:gd name="connsiteX0" fmla="*/ 0 w 6187836"/>
              <a:gd name="connsiteY0" fmla="*/ 7294329 h 7294333"/>
              <a:gd name="connsiteX1" fmla="*/ 48247 w 6187836"/>
              <a:gd name="connsiteY1" fmla="*/ 1 h 7294333"/>
              <a:gd name="connsiteX2" fmla="*/ 6187836 w 6187836"/>
              <a:gd name="connsiteY2" fmla="*/ 18086 h 7294333"/>
              <a:gd name="connsiteX3" fmla="*/ 3170988 w 6187836"/>
              <a:gd name="connsiteY3" fmla="*/ 7294333 h 7294333"/>
              <a:gd name="connsiteX4" fmla="*/ 0 w 6187836"/>
              <a:gd name="connsiteY4" fmla="*/ 7294329 h 7294333"/>
              <a:gd name="connsiteX0" fmla="*/ 0 w 6972687"/>
              <a:gd name="connsiteY0" fmla="*/ 7315814 h 7315814"/>
              <a:gd name="connsiteX1" fmla="*/ 833098 w 6972687"/>
              <a:gd name="connsiteY1" fmla="*/ 1 h 7315814"/>
              <a:gd name="connsiteX2" fmla="*/ 6972687 w 6972687"/>
              <a:gd name="connsiteY2" fmla="*/ 18086 h 7315814"/>
              <a:gd name="connsiteX3" fmla="*/ 3955839 w 6972687"/>
              <a:gd name="connsiteY3" fmla="*/ 7294333 h 7315814"/>
              <a:gd name="connsiteX4" fmla="*/ 0 w 6972687"/>
              <a:gd name="connsiteY4" fmla="*/ 7315814 h 7315814"/>
              <a:gd name="connsiteX0" fmla="*/ 25612 w 6998299"/>
              <a:gd name="connsiteY0" fmla="*/ 7315814 h 7315814"/>
              <a:gd name="connsiteX1" fmla="*/ 282 w 6998299"/>
              <a:gd name="connsiteY1" fmla="*/ 0 h 7315814"/>
              <a:gd name="connsiteX2" fmla="*/ 6998299 w 6998299"/>
              <a:gd name="connsiteY2" fmla="*/ 18086 h 7315814"/>
              <a:gd name="connsiteX3" fmla="*/ 3981451 w 6998299"/>
              <a:gd name="connsiteY3" fmla="*/ 7294333 h 7315814"/>
              <a:gd name="connsiteX4" fmla="*/ 25612 w 6998299"/>
              <a:gd name="connsiteY4" fmla="*/ 7315814 h 7315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98299" h="7315814">
                <a:moveTo>
                  <a:pt x="25612" y="7315814"/>
                </a:moveTo>
                <a:cubicBezTo>
                  <a:pt x="29240" y="5004414"/>
                  <a:pt x="-3346" y="2311400"/>
                  <a:pt x="282" y="0"/>
                </a:cubicBezTo>
                <a:lnTo>
                  <a:pt x="6998299" y="18086"/>
                </a:lnTo>
                <a:lnTo>
                  <a:pt x="3981451" y="7294333"/>
                </a:lnTo>
                <a:lnTo>
                  <a:pt x="25612" y="7315814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DD18190-1FA0-4FBA-86BF-5A5508ED49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719514" y="3238500"/>
            <a:ext cx="3595686" cy="3124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4E240B5-6D35-43A4-BEA4-149B1573FA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3238500"/>
            <a:ext cx="3595686" cy="3124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Comic Sans MS" panose="030F0702030302020204" pitchFamily="66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1C5C483-EC5C-4E8D-8285-A1AEA039E1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477000"/>
            <a:ext cx="7315199" cy="31242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Speech Bubble: Oval 27">
            <a:extLst>
              <a:ext uri="{FF2B5EF4-FFF2-40B4-BE49-F238E27FC236}">
                <a16:creationId xmlns:a16="http://schemas.microsoft.com/office/drawing/2014/main" id="{9DD73185-187C-42CA-985D-FCC1A412FA62}"/>
              </a:ext>
            </a:extLst>
          </p:cNvPr>
          <p:cNvSpPr/>
          <p:nvPr/>
        </p:nvSpPr>
        <p:spPr>
          <a:xfrm>
            <a:off x="254353" y="6221467"/>
            <a:ext cx="3121608" cy="1575990"/>
          </a:xfrm>
          <a:prstGeom prst="wedgeEllipseCallout">
            <a:avLst>
              <a:gd name="adj1" fmla="val 53571"/>
              <a:gd name="adj2" fmla="val 42616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+mj-lt"/>
              </a:rPr>
              <a:t>Whoa. I have an idea for a comic. I should make one...</a:t>
            </a:r>
          </a:p>
        </p:txBody>
      </p:sp>
      <p:pic>
        <p:nvPicPr>
          <p:cNvPr id="2" name="Picture 1" descr="close up of comic graphic face">
            <a:extLst>
              <a:ext uri="{FF2B5EF4-FFF2-40B4-BE49-F238E27FC236}">
                <a16:creationId xmlns:a16="http://schemas.microsoft.com/office/drawing/2014/main" id="{DEE5FE5E-E103-4AEF-AD5B-D7F503C6164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50" y="975960"/>
            <a:ext cx="1437497" cy="2148240"/>
          </a:xfrm>
          <a:prstGeom prst="rect">
            <a:avLst/>
          </a:prstGeom>
        </p:spPr>
      </p:pic>
      <p:pic>
        <p:nvPicPr>
          <p:cNvPr id="18" name="Picture 17" descr="laptop">
            <a:extLst>
              <a:ext uri="{FF2B5EF4-FFF2-40B4-BE49-F238E27FC236}">
                <a16:creationId xmlns:a16="http://schemas.microsoft.com/office/drawing/2014/main" id="{9B91CE1C-D801-4AAA-8E8E-C428E833D3E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565206" y="72231"/>
            <a:ext cx="3809670" cy="292145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E7A3C44-7C78-42DC-8C89-AB3B65BA42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595813" y="736734"/>
            <a:ext cx="1804987" cy="10873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8B4D1ED-7CAC-463B-ADE7-3C513DBFD0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595813" y="606482"/>
            <a:ext cx="1804987" cy="130252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FB1EE5-F9B3-4138-AC72-10851F73F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677837" y="813024"/>
            <a:ext cx="246189" cy="325872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8" name="Group 37" descr="speech bubble with heart">
            <a:extLst>
              <a:ext uri="{FF2B5EF4-FFF2-40B4-BE49-F238E27FC236}">
                <a16:creationId xmlns:a16="http://schemas.microsoft.com/office/drawing/2014/main" id="{4C10B21E-55A7-4276-B51F-D13D4DE5230F}"/>
              </a:ext>
            </a:extLst>
          </p:cNvPr>
          <p:cNvGrpSpPr/>
          <p:nvPr/>
        </p:nvGrpSpPr>
        <p:grpSpPr>
          <a:xfrm rot="767604">
            <a:off x="2182162" y="3724146"/>
            <a:ext cx="1085390" cy="570913"/>
            <a:chOff x="718748" y="4100160"/>
            <a:chExt cx="1465652" cy="770930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A2BD218-D6AB-44EF-9A7B-7415247A226C}"/>
                </a:ext>
              </a:extLst>
            </p:cNvPr>
            <p:cNvSpPr/>
            <p:nvPr/>
          </p:nvSpPr>
          <p:spPr>
            <a:xfrm>
              <a:off x="718748" y="4100160"/>
              <a:ext cx="1465652" cy="770930"/>
            </a:xfrm>
            <a:custGeom>
              <a:avLst/>
              <a:gdLst>
                <a:gd name="connsiteX0" fmla="*/ 563029 w 1465652"/>
                <a:gd name="connsiteY0" fmla="*/ 601133 h 770930"/>
                <a:gd name="connsiteX1" fmla="*/ 902622 w 1465652"/>
                <a:gd name="connsiteY1" fmla="*/ 601133 h 770930"/>
                <a:gd name="connsiteX2" fmla="*/ 732825 w 1465652"/>
                <a:gd name="connsiteY2" fmla="*/ 770930 h 770930"/>
                <a:gd name="connsiteX3" fmla="*/ 100189 w 1465652"/>
                <a:gd name="connsiteY3" fmla="*/ 0 h 770930"/>
                <a:gd name="connsiteX4" fmla="*/ 1365463 w 1465652"/>
                <a:gd name="connsiteY4" fmla="*/ 0 h 770930"/>
                <a:gd name="connsiteX5" fmla="*/ 1465652 w 1465652"/>
                <a:gd name="connsiteY5" fmla="*/ 100189 h 770930"/>
                <a:gd name="connsiteX6" fmla="*/ 1465652 w 1465652"/>
                <a:gd name="connsiteY6" fmla="*/ 500944 h 770930"/>
                <a:gd name="connsiteX7" fmla="*/ 1365463 w 1465652"/>
                <a:gd name="connsiteY7" fmla="*/ 601133 h 770930"/>
                <a:gd name="connsiteX8" fmla="*/ 902622 w 1465652"/>
                <a:gd name="connsiteY8" fmla="*/ 601133 h 770930"/>
                <a:gd name="connsiteX9" fmla="*/ 902623 w 1465652"/>
                <a:gd name="connsiteY9" fmla="*/ 601132 h 770930"/>
                <a:gd name="connsiteX10" fmla="*/ 563028 w 1465652"/>
                <a:gd name="connsiteY10" fmla="*/ 601132 h 770930"/>
                <a:gd name="connsiteX11" fmla="*/ 563029 w 1465652"/>
                <a:gd name="connsiteY11" fmla="*/ 601133 h 770930"/>
                <a:gd name="connsiteX12" fmla="*/ 100189 w 1465652"/>
                <a:gd name="connsiteY12" fmla="*/ 601133 h 770930"/>
                <a:gd name="connsiteX13" fmla="*/ 0 w 1465652"/>
                <a:gd name="connsiteY13" fmla="*/ 500944 h 770930"/>
                <a:gd name="connsiteX14" fmla="*/ 0 w 1465652"/>
                <a:gd name="connsiteY14" fmla="*/ 100189 h 770930"/>
                <a:gd name="connsiteX15" fmla="*/ 100189 w 1465652"/>
                <a:gd name="connsiteY15" fmla="*/ 0 h 770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5652" h="770930">
                  <a:moveTo>
                    <a:pt x="563029" y="601133"/>
                  </a:moveTo>
                  <a:lnTo>
                    <a:pt x="902622" y="601133"/>
                  </a:lnTo>
                  <a:lnTo>
                    <a:pt x="732825" y="770930"/>
                  </a:lnTo>
                  <a:close/>
                  <a:moveTo>
                    <a:pt x="100189" y="0"/>
                  </a:moveTo>
                  <a:lnTo>
                    <a:pt x="1365463" y="0"/>
                  </a:lnTo>
                  <a:cubicBezTo>
                    <a:pt x="1420796" y="0"/>
                    <a:pt x="1465652" y="44856"/>
                    <a:pt x="1465652" y="100189"/>
                  </a:cubicBezTo>
                  <a:lnTo>
                    <a:pt x="1465652" y="500944"/>
                  </a:lnTo>
                  <a:cubicBezTo>
                    <a:pt x="1465652" y="556277"/>
                    <a:pt x="1420796" y="601133"/>
                    <a:pt x="1365463" y="601133"/>
                  </a:cubicBezTo>
                  <a:lnTo>
                    <a:pt x="902622" y="601133"/>
                  </a:lnTo>
                  <a:lnTo>
                    <a:pt x="902623" y="601132"/>
                  </a:lnTo>
                  <a:lnTo>
                    <a:pt x="563028" y="601132"/>
                  </a:lnTo>
                  <a:lnTo>
                    <a:pt x="563029" y="601133"/>
                  </a:lnTo>
                  <a:lnTo>
                    <a:pt x="100189" y="601133"/>
                  </a:lnTo>
                  <a:cubicBezTo>
                    <a:pt x="44856" y="601133"/>
                    <a:pt x="0" y="556277"/>
                    <a:pt x="0" y="500944"/>
                  </a:cubicBezTo>
                  <a:lnTo>
                    <a:pt x="0" y="100189"/>
                  </a:lnTo>
                  <a:cubicBezTo>
                    <a:pt x="0" y="44856"/>
                    <a:pt x="44856" y="0"/>
                    <a:pt x="10018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43" name="Heart 42">
              <a:extLst>
                <a:ext uri="{FF2B5EF4-FFF2-40B4-BE49-F238E27FC236}">
                  <a16:creationId xmlns:a16="http://schemas.microsoft.com/office/drawing/2014/main" id="{E039772A-88F1-4371-8F50-327289B6F766}"/>
                </a:ext>
              </a:extLst>
            </p:cNvPr>
            <p:cNvSpPr/>
            <p:nvPr/>
          </p:nvSpPr>
          <p:spPr>
            <a:xfrm>
              <a:off x="1272733" y="4234045"/>
              <a:ext cx="357680" cy="339596"/>
            </a:xfrm>
            <a:prstGeom prst="heart">
              <a:avLst/>
            </a:prstGeom>
            <a:solidFill>
              <a:srgbClr val="FF0000"/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7" name="Group 46" descr="speech bubble with heart">
            <a:extLst>
              <a:ext uri="{FF2B5EF4-FFF2-40B4-BE49-F238E27FC236}">
                <a16:creationId xmlns:a16="http://schemas.microsoft.com/office/drawing/2014/main" id="{2152B1D0-6479-4AA3-9006-74AC1FC291E7}"/>
              </a:ext>
            </a:extLst>
          </p:cNvPr>
          <p:cNvGrpSpPr/>
          <p:nvPr/>
        </p:nvGrpSpPr>
        <p:grpSpPr>
          <a:xfrm rot="21141936">
            <a:off x="407852" y="3784124"/>
            <a:ext cx="999163" cy="525558"/>
            <a:chOff x="718748" y="4100160"/>
            <a:chExt cx="1465652" cy="770930"/>
          </a:xfrm>
        </p:grpSpPr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F173B0E1-5468-4B89-8F0B-69BDA55F1383}"/>
                </a:ext>
              </a:extLst>
            </p:cNvPr>
            <p:cNvSpPr/>
            <p:nvPr/>
          </p:nvSpPr>
          <p:spPr>
            <a:xfrm>
              <a:off x="718748" y="4100160"/>
              <a:ext cx="1465652" cy="770930"/>
            </a:xfrm>
            <a:custGeom>
              <a:avLst/>
              <a:gdLst>
                <a:gd name="connsiteX0" fmla="*/ 563029 w 1465652"/>
                <a:gd name="connsiteY0" fmla="*/ 601133 h 770930"/>
                <a:gd name="connsiteX1" fmla="*/ 902622 w 1465652"/>
                <a:gd name="connsiteY1" fmla="*/ 601133 h 770930"/>
                <a:gd name="connsiteX2" fmla="*/ 732825 w 1465652"/>
                <a:gd name="connsiteY2" fmla="*/ 770930 h 770930"/>
                <a:gd name="connsiteX3" fmla="*/ 100189 w 1465652"/>
                <a:gd name="connsiteY3" fmla="*/ 0 h 770930"/>
                <a:gd name="connsiteX4" fmla="*/ 1365463 w 1465652"/>
                <a:gd name="connsiteY4" fmla="*/ 0 h 770930"/>
                <a:gd name="connsiteX5" fmla="*/ 1465652 w 1465652"/>
                <a:gd name="connsiteY5" fmla="*/ 100189 h 770930"/>
                <a:gd name="connsiteX6" fmla="*/ 1465652 w 1465652"/>
                <a:gd name="connsiteY6" fmla="*/ 500944 h 770930"/>
                <a:gd name="connsiteX7" fmla="*/ 1365463 w 1465652"/>
                <a:gd name="connsiteY7" fmla="*/ 601133 h 770930"/>
                <a:gd name="connsiteX8" fmla="*/ 902622 w 1465652"/>
                <a:gd name="connsiteY8" fmla="*/ 601133 h 770930"/>
                <a:gd name="connsiteX9" fmla="*/ 902623 w 1465652"/>
                <a:gd name="connsiteY9" fmla="*/ 601132 h 770930"/>
                <a:gd name="connsiteX10" fmla="*/ 563028 w 1465652"/>
                <a:gd name="connsiteY10" fmla="*/ 601132 h 770930"/>
                <a:gd name="connsiteX11" fmla="*/ 563029 w 1465652"/>
                <a:gd name="connsiteY11" fmla="*/ 601133 h 770930"/>
                <a:gd name="connsiteX12" fmla="*/ 100189 w 1465652"/>
                <a:gd name="connsiteY12" fmla="*/ 601133 h 770930"/>
                <a:gd name="connsiteX13" fmla="*/ 0 w 1465652"/>
                <a:gd name="connsiteY13" fmla="*/ 500944 h 770930"/>
                <a:gd name="connsiteX14" fmla="*/ 0 w 1465652"/>
                <a:gd name="connsiteY14" fmla="*/ 100189 h 770930"/>
                <a:gd name="connsiteX15" fmla="*/ 100189 w 1465652"/>
                <a:gd name="connsiteY15" fmla="*/ 0 h 770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5652" h="770930">
                  <a:moveTo>
                    <a:pt x="563029" y="601133"/>
                  </a:moveTo>
                  <a:lnTo>
                    <a:pt x="902622" y="601133"/>
                  </a:lnTo>
                  <a:lnTo>
                    <a:pt x="732825" y="770930"/>
                  </a:lnTo>
                  <a:close/>
                  <a:moveTo>
                    <a:pt x="100189" y="0"/>
                  </a:moveTo>
                  <a:lnTo>
                    <a:pt x="1365463" y="0"/>
                  </a:lnTo>
                  <a:cubicBezTo>
                    <a:pt x="1420796" y="0"/>
                    <a:pt x="1465652" y="44856"/>
                    <a:pt x="1465652" y="100189"/>
                  </a:cubicBezTo>
                  <a:lnTo>
                    <a:pt x="1465652" y="500944"/>
                  </a:lnTo>
                  <a:cubicBezTo>
                    <a:pt x="1465652" y="556277"/>
                    <a:pt x="1420796" y="601133"/>
                    <a:pt x="1365463" y="601133"/>
                  </a:cubicBezTo>
                  <a:lnTo>
                    <a:pt x="902622" y="601133"/>
                  </a:lnTo>
                  <a:lnTo>
                    <a:pt x="902623" y="601132"/>
                  </a:lnTo>
                  <a:lnTo>
                    <a:pt x="563028" y="601132"/>
                  </a:lnTo>
                  <a:lnTo>
                    <a:pt x="563029" y="601133"/>
                  </a:lnTo>
                  <a:lnTo>
                    <a:pt x="100189" y="601133"/>
                  </a:lnTo>
                  <a:cubicBezTo>
                    <a:pt x="44856" y="601133"/>
                    <a:pt x="0" y="556277"/>
                    <a:pt x="0" y="500944"/>
                  </a:cubicBezTo>
                  <a:lnTo>
                    <a:pt x="0" y="100189"/>
                  </a:lnTo>
                  <a:cubicBezTo>
                    <a:pt x="0" y="44856"/>
                    <a:pt x="44856" y="0"/>
                    <a:pt x="10018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46" name="Heart 45">
              <a:extLst>
                <a:ext uri="{FF2B5EF4-FFF2-40B4-BE49-F238E27FC236}">
                  <a16:creationId xmlns:a16="http://schemas.microsoft.com/office/drawing/2014/main" id="{5F43F9D4-8721-44B7-B5D1-762CC2E83F4B}"/>
                </a:ext>
              </a:extLst>
            </p:cNvPr>
            <p:cNvSpPr/>
            <p:nvPr/>
          </p:nvSpPr>
          <p:spPr>
            <a:xfrm>
              <a:off x="1272733" y="4234045"/>
              <a:ext cx="357680" cy="339596"/>
            </a:xfrm>
            <a:prstGeom prst="heart">
              <a:avLst/>
            </a:prstGeom>
            <a:solidFill>
              <a:srgbClr val="FF0000"/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1" name="Group 50" descr="speech bubble with heart">
            <a:extLst>
              <a:ext uri="{FF2B5EF4-FFF2-40B4-BE49-F238E27FC236}">
                <a16:creationId xmlns:a16="http://schemas.microsoft.com/office/drawing/2014/main" id="{D79FDA66-DB23-4B2A-993F-D734B0CFA983}"/>
              </a:ext>
            </a:extLst>
          </p:cNvPr>
          <p:cNvGrpSpPr/>
          <p:nvPr/>
        </p:nvGrpSpPr>
        <p:grpSpPr>
          <a:xfrm rot="1117577">
            <a:off x="2430962" y="5387297"/>
            <a:ext cx="655588" cy="344838"/>
            <a:chOff x="718748" y="4100160"/>
            <a:chExt cx="1465652" cy="770930"/>
          </a:xfrm>
        </p:grpSpPr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5B1215F1-3E05-47E1-BDAF-DE54FF8EA025}"/>
                </a:ext>
              </a:extLst>
            </p:cNvPr>
            <p:cNvSpPr/>
            <p:nvPr/>
          </p:nvSpPr>
          <p:spPr>
            <a:xfrm>
              <a:off x="718748" y="4100160"/>
              <a:ext cx="1465652" cy="770930"/>
            </a:xfrm>
            <a:custGeom>
              <a:avLst/>
              <a:gdLst>
                <a:gd name="connsiteX0" fmla="*/ 563029 w 1465652"/>
                <a:gd name="connsiteY0" fmla="*/ 601133 h 770930"/>
                <a:gd name="connsiteX1" fmla="*/ 902622 w 1465652"/>
                <a:gd name="connsiteY1" fmla="*/ 601133 h 770930"/>
                <a:gd name="connsiteX2" fmla="*/ 732825 w 1465652"/>
                <a:gd name="connsiteY2" fmla="*/ 770930 h 770930"/>
                <a:gd name="connsiteX3" fmla="*/ 100189 w 1465652"/>
                <a:gd name="connsiteY3" fmla="*/ 0 h 770930"/>
                <a:gd name="connsiteX4" fmla="*/ 1365463 w 1465652"/>
                <a:gd name="connsiteY4" fmla="*/ 0 h 770930"/>
                <a:gd name="connsiteX5" fmla="*/ 1465652 w 1465652"/>
                <a:gd name="connsiteY5" fmla="*/ 100189 h 770930"/>
                <a:gd name="connsiteX6" fmla="*/ 1465652 w 1465652"/>
                <a:gd name="connsiteY6" fmla="*/ 500944 h 770930"/>
                <a:gd name="connsiteX7" fmla="*/ 1365463 w 1465652"/>
                <a:gd name="connsiteY7" fmla="*/ 601133 h 770930"/>
                <a:gd name="connsiteX8" fmla="*/ 902622 w 1465652"/>
                <a:gd name="connsiteY8" fmla="*/ 601133 h 770930"/>
                <a:gd name="connsiteX9" fmla="*/ 902623 w 1465652"/>
                <a:gd name="connsiteY9" fmla="*/ 601132 h 770930"/>
                <a:gd name="connsiteX10" fmla="*/ 563028 w 1465652"/>
                <a:gd name="connsiteY10" fmla="*/ 601132 h 770930"/>
                <a:gd name="connsiteX11" fmla="*/ 563029 w 1465652"/>
                <a:gd name="connsiteY11" fmla="*/ 601133 h 770930"/>
                <a:gd name="connsiteX12" fmla="*/ 100189 w 1465652"/>
                <a:gd name="connsiteY12" fmla="*/ 601133 h 770930"/>
                <a:gd name="connsiteX13" fmla="*/ 0 w 1465652"/>
                <a:gd name="connsiteY13" fmla="*/ 500944 h 770930"/>
                <a:gd name="connsiteX14" fmla="*/ 0 w 1465652"/>
                <a:gd name="connsiteY14" fmla="*/ 100189 h 770930"/>
                <a:gd name="connsiteX15" fmla="*/ 100189 w 1465652"/>
                <a:gd name="connsiteY15" fmla="*/ 0 h 770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5652" h="770930">
                  <a:moveTo>
                    <a:pt x="563029" y="601133"/>
                  </a:moveTo>
                  <a:lnTo>
                    <a:pt x="902622" y="601133"/>
                  </a:lnTo>
                  <a:lnTo>
                    <a:pt x="732825" y="770930"/>
                  </a:lnTo>
                  <a:close/>
                  <a:moveTo>
                    <a:pt x="100189" y="0"/>
                  </a:moveTo>
                  <a:lnTo>
                    <a:pt x="1365463" y="0"/>
                  </a:lnTo>
                  <a:cubicBezTo>
                    <a:pt x="1420796" y="0"/>
                    <a:pt x="1465652" y="44856"/>
                    <a:pt x="1465652" y="100189"/>
                  </a:cubicBezTo>
                  <a:lnTo>
                    <a:pt x="1465652" y="500944"/>
                  </a:lnTo>
                  <a:cubicBezTo>
                    <a:pt x="1465652" y="556277"/>
                    <a:pt x="1420796" y="601133"/>
                    <a:pt x="1365463" y="601133"/>
                  </a:cubicBezTo>
                  <a:lnTo>
                    <a:pt x="902622" y="601133"/>
                  </a:lnTo>
                  <a:lnTo>
                    <a:pt x="902623" y="601132"/>
                  </a:lnTo>
                  <a:lnTo>
                    <a:pt x="563028" y="601132"/>
                  </a:lnTo>
                  <a:lnTo>
                    <a:pt x="563029" y="601133"/>
                  </a:lnTo>
                  <a:lnTo>
                    <a:pt x="100189" y="601133"/>
                  </a:lnTo>
                  <a:cubicBezTo>
                    <a:pt x="44856" y="601133"/>
                    <a:pt x="0" y="556277"/>
                    <a:pt x="0" y="500944"/>
                  </a:cubicBezTo>
                  <a:lnTo>
                    <a:pt x="0" y="100189"/>
                  </a:lnTo>
                  <a:cubicBezTo>
                    <a:pt x="0" y="44856"/>
                    <a:pt x="44856" y="0"/>
                    <a:pt x="10018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0" name="Heart 49">
              <a:extLst>
                <a:ext uri="{FF2B5EF4-FFF2-40B4-BE49-F238E27FC236}">
                  <a16:creationId xmlns:a16="http://schemas.microsoft.com/office/drawing/2014/main" id="{1F164D8F-73C4-42AB-BC19-0FAC213E8B13}"/>
                </a:ext>
              </a:extLst>
            </p:cNvPr>
            <p:cNvSpPr/>
            <p:nvPr/>
          </p:nvSpPr>
          <p:spPr>
            <a:xfrm>
              <a:off x="1272733" y="4234045"/>
              <a:ext cx="357680" cy="339596"/>
            </a:xfrm>
            <a:prstGeom prst="heart">
              <a:avLst/>
            </a:prstGeom>
            <a:solidFill>
              <a:srgbClr val="FF0000"/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5" name="Group 54" descr="speech bubble with heart">
            <a:extLst>
              <a:ext uri="{FF2B5EF4-FFF2-40B4-BE49-F238E27FC236}">
                <a16:creationId xmlns:a16="http://schemas.microsoft.com/office/drawing/2014/main" id="{72F923DB-6450-4BF2-B3E9-B69D5C86437E}"/>
              </a:ext>
            </a:extLst>
          </p:cNvPr>
          <p:cNvGrpSpPr/>
          <p:nvPr/>
        </p:nvGrpSpPr>
        <p:grpSpPr>
          <a:xfrm rot="21345309">
            <a:off x="422249" y="5349223"/>
            <a:ext cx="655588" cy="344838"/>
            <a:chOff x="718748" y="4100160"/>
            <a:chExt cx="1465652" cy="770930"/>
          </a:xfrm>
        </p:grpSpPr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F98BD693-4F32-42F3-B861-3197042A42A2}"/>
                </a:ext>
              </a:extLst>
            </p:cNvPr>
            <p:cNvSpPr/>
            <p:nvPr/>
          </p:nvSpPr>
          <p:spPr>
            <a:xfrm>
              <a:off x="718748" y="4100160"/>
              <a:ext cx="1465652" cy="770930"/>
            </a:xfrm>
            <a:custGeom>
              <a:avLst/>
              <a:gdLst>
                <a:gd name="connsiteX0" fmla="*/ 563029 w 1465652"/>
                <a:gd name="connsiteY0" fmla="*/ 601133 h 770930"/>
                <a:gd name="connsiteX1" fmla="*/ 902622 w 1465652"/>
                <a:gd name="connsiteY1" fmla="*/ 601133 h 770930"/>
                <a:gd name="connsiteX2" fmla="*/ 732825 w 1465652"/>
                <a:gd name="connsiteY2" fmla="*/ 770930 h 770930"/>
                <a:gd name="connsiteX3" fmla="*/ 100189 w 1465652"/>
                <a:gd name="connsiteY3" fmla="*/ 0 h 770930"/>
                <a:gd name="connsiteX4" fmla="*/ 1365463 w 1465652"/>
                <a:gd name="connsiteY4" fmla="*/ 0 h 770930"/>
                <a:gd name="connsiteX5" fmla="*/ 1465652 w 1465652"/>
                <a:gd name="connsiteY5" fmla="*/ 100189 h 770930"/>
                <a:gd name="connsiteX6" fmla="*/ 1465652 w 1465652"/>
                <a:gd name="connsiteY6" fmla="*/ 500944 h 770930"/>
                <a:gd name="connsiteX7" fmla="*/ 1365463 w 1465652"/>
                <a:gd name="connsiteY7" fmla="*/ 601133 h 770930"/>
                <a:gd name="connsiteX8" fmla="*/ 902622 w 1465652"/>
                <a:gd name="connsiteY8" fmla="*/ 601133 h 770930"/>
                <a:gd name="connsiteX9" fmla="*/ 902623 w 1465652"/>
                <a:gd name="connsiteY9" fmla="*/ 601132 h 770930"/>
                <a:gd name="connsiteX10" fmla="*/ 563028 w 1465652"/>
                <a:gd name="connsiteY10" fmla="*/ 601132 h 770930"/>
                <a:gd name="connsiteX11" fmla="*/ 563029 w 1465652"/>
                <a:gd name="connsiteY11" fmla="*/ 601133 h 770930"/>
                <a:gd name="connsiteX12" fmla="*/ 100189 w 1465652"/>
                <a:gd name="connsiteY12" fmla="*/ 601133 h 770930"/>
                <a:gd name="connsiteX13" fmla="*/ 0 w 1465652"/>
                <a:gd name="connsiteY13" fmla="*/ 500944 h 770930"/>
                <a:gd name="connsiteX14" fmla="*/ 0 w 1465652"/>
                <a:gd name="connsiteY14" fmla="*/ 100189 h 770930"/>
                <a:gd name="connsiteX15" fmla="*/ 100189 w 1465652"/>
                <a:gd name="connsiteY15" fmla="*/ 0 h 770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5652" h="770930">
                  <a:moveTo>
                    <a:pt x="563029" y="601133"/>
                  </a:moveTo>
                  <a:lnTo>
                    <a:pt x="902622" y="601133"/>
                  </a:lnTo>
                  <a:lnTo>
                    <a:pt x="732825" y="770930"/>
                  </a:lnTo>
                  <a:close/>
                  <a:moveTo>
                    <a:pt x="100189" y="0"/>
                  </a:moveTo>
                  <a:lnTo>
                    <a:pt x="1365463" y="0"/>
                  </a:lnTo>
                  <a:cubicBezTo>
                    <a:pt x="1420796" y="0"/>
                    <a:pt x="1465652" y="44856"/>
                    <a:pt x="1465652" y="100189"/>
                  </a:cubicBezTo>
                  <a:lnTo>
                    <a:pt x="1465652" y="500944"/>
                  </a:lnTo>
                  <a:cubicBezTo>
                    <a:pt x="1465652" y="556277"/>
                    <a:pt x="1420796" y="601133"/>
                    <a:pt x="1365463" y="601133"/>
                  </a:cubicBezTo>
                  <a:lnTo>
                    <a:pt x="902622" y="601133"/>
                  </a:lnTo>
                  <a:lnTo>
                    <a:pt x="902623" y="601132"/>
                  </a:lnTo>
                  <a:lnTo>
                    <a:pt x="563028" y="601132"/>
                  </a:lnTo>
                  <a:lnTo>
                    <a:pt x="563029" y="601133"/>
                  </a:lnTo>
                  <a:lnTo>
                    <a:pt x="100189" y="601133"/>
                  </a:lnTo>
                  <a:cubicBezTo>
                    <a:pt x="44856" y="601133"/>
                    <a:pt x="0" y="556277"/>
                    <a:pt x="0" y="500944"/>
                  </a:cubicBezTo>
                  <a:lnTo>
                    <a:pt x="0" y="100189"/>
                  </a:lnTo>
                  <a:cubicBezTo>
                    <a:pt x="0" y="44856"/>
                    <a:pt x="44856" y="0"/>
                    <a:pt x="10018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4" name="Heart 53">
              <a:extLst>
                <a:ext uri="{FF2B5EF4-FFF2-40B4-BE49-F238E27FC236}">
                  <a16:creationId xmlns:a16="http://schemas.microsoft.com/office/drawing/2014/main" id="{657DBF34-E5F5-4881-A6A6-92A2C718A397}"/>
                </a:ext>
              </a:extLst>
            </p:cNvPr>
            <p:cNvSpPr/>
            <p:nvPr/>
          </p:nvSpPr>
          <p:spPr>
            <a:xfrm>
              <a:off x="1272733" y="4234045"/>
              <a:ext cx="357680" cy="339596"/>
            </a:xfrm>
            <a:prstGeom prst="heart">
              <a:avLst/>
            </a:prstGeom>
            <a:solidFill>
              <a:srgbClr val="FF0000"/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9" name="Group 58" descr="speech bubble with heart">
            <a:extLst>
              <a:ext uri="{FF2B5EF4-FFF2-40B4-BE49-F238E27FC236}">
                <a16:creationId xmlns:a16="http://schemas.microsoft.com/office/drawing/2014/main" id="{758C421C-0C97-418C-A828-E37D008A9082}"/>
              </a:ext>
            </a:extLst>
          </p:cNvPr>
          <p:cNvGrpSpPr/>
          <p:nvPr/>
        </p:nvGrpSpPr>
        <p:grpSpPr>
          <a:xfrm rot="265341">
            <a:off x="1597332" y="5698108"/>
            <a:ext cx="461073" cy="242523"/>
            <a:chOff x="718748" y="4100160"/>
            <a:chExt cx="1465652" cy="770930"/>
          </a:xfrm>
        </p:grpSpPr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03890A65-FEC4-4710-A6AD-B1BB3A964DB6}"/>
                </a:ext>
              </a:extLst>
            </p:cNvPr>
            <p:cNvSpPr/>
            <p:nvPr/>
          </p:nvSpPr>
          <p:spPr>
            <a:xfrm>
              <a:off x="718748" y="4100160"/>
              <a:ext cx="1465652" cy="770930"/>
            </a:xfrm>
            <a:custGeom>
              <a:avLst/>
              <a:gdLst>
                <a:gd name="connsiteX0" fmla="*/ 563029 w 1465652"/>
                <a:gd name="connsiteY0" fmla="*/ 601133 h 770930"/>
                <a:gd name="connsiteX1" fmla="*/ 902622 w 1465652"/>
                <a:gd name="connsiteY1" fmla="*/ 601133 h 770930"/>
                <a:gd name="connsiteX2" fmla="*/ 732825 w 1465652"/>
                <a:gd name="connsiteY2" fmla="*/ 770930 h 770930"/>
                <a:gd name="connsiteX3" fmla="*/ 100189 w 1465652"/>
                <a:gd name="connsiteY3" fmla="*/ 0 h 770930"/>
                <a:gd name="connsiteX4" fmla="*/ 1365463 w 1465652"/>
                <a:gd name="connsiteY4" fmla="*/ 0 h 770930"/>
                <a:gd name="connsiteX5" fmla="*/ 1465652 w 1465652"/>
                <a:gd name="connsiteY5" fmla="*/ 100189 h 770930"/>
                <a:gd name="connsiteX6" fmla="*/ 1465652 w 1465652"/>
                <a:gd name="connsiteY6" fmla="*/ 500944 h 770930"/>
                <a:gd name="connsiteX7" fmla="*/ 1365463 w 1465652"/>
                <a:gd name="connsiteY7" fmla="*/ 601133 h 770930"/>
                <a:gd name="connsiteX8" fmla="*/ 902622 w 1465652"/>
                <a:gd name="connsiteY8" fmla="*/ 601133 h 770930"/>
                <a:gd name="connsiteX9" fmla="*/ 902623 w 1465652"/>
                <a:gd name="connsiteY9" fmla="*/ 601132 h 770930"/>
                <a:gd name="connsiteX10" fmla="*/ 563028 w 1465652"/>
                <a:gd name="connsiteY10" fmla="*/ 601132 h 770930"/>
                <a:gd name="connsiteX11" fmla="*/ 563029 w 1465652"/>
                <a:gd name="connsiteY11" fmla="*/ 601133 h 770930"/>
                <a:gd name="connsiteX12" fmla="*/ 100189 w 1465652"/>
                <a:gd name="connsiteY12" fmla="*/ 601133 h 770930"/>
                <a:gd name="connsiteX13" fmla="*/ 0 w 1465652"/>
                <a:gd name="connsiteY13" fmla="*/ 500944 h 770930"/>
                <a:gd name="connsiteX14" fmla="*/ 0 w 1465652"/>
                <a:gd name="connsiteY14" fmla="*/ 100189 h 770930"/>
                <a:gd name="connsiteX15" fmla="*/ 100189 w 1465652"/>
                <a:gd name="connsiteY15" fmla="*/ 0 h 770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5652" h="770930">
                  <a:moveTo>
                    <a:pt x="563029" y="601133"/>
                  </a:moveTo>
                  <a:lnTo>
                    <a:pt x="902622" y="601133"/>
                  </a:lnTo>
                  <a:lnTo>
                    <a:pt x="732825" y="770930"/>
                  </a:lnTo>
                  <a:close/>
                  <a:moveTo>
                    <a:pt x="100189" y="0"/>
                  </a:moveTo>
                  <a:lnTo>
                    <a:pt x="1365463" y="0"/>
                  </a:lnTo>
                  <a:cubicBezTo>
                    <a:pt x="1420796" y="0"/>
                    <a:pt x="1465652" y="44856"/>
                    <a:pt x="1465652" y="100189"/>
                  </a:cubicBezTo>
                  <a:lnTo>
                    <a:pt x="1465652" y="500944"/>
                  </a:lnTo>
                  <a:cubicBezTo>
                    <a:pt x="1465652" y="556277"/>
                    <a:pt x="1420796" y="601133"/>
                    <a:pt x="1365463" y="601133"/>
                  </a:cubicBezTo>
                  <a:lnTo>
                    <a:pt x="902622" y="601133"/>
                  </a:lnTo>
                  <a:lnTo>
                    <a:pt x="902623" y="601132"/>
                  </a:lnTo>
                  <a:lnTo>
                    <a:pt x="563028" y="601132"/>
                  </a:lnTo>
                  <a:lnTo>
                    <a:pt x="563029" y="601133"/>
                  </a:lnTo>
                  <a:lnTo>
                    <a:pt x="100189" y="601133"/>
                  </a:lnTo>
                  <a:cubicBezTo>
                    <a:pt x="44856" y="601133"/>
                    <a:pt x="0" y="556277"/>
                    <a:pt x="0" y="500944"/>
                  </a:cubicBezTo>
                  <a:lnTo>
                    <a:pt x="0" y="100189"/>
                  </a:lnTo>
                  <a:cubicBezTo>
                    <a:pt x="0" y="44856"/>
                    <a:pt x="44856" y="0"/>
                    <a:pt x="10018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8" name="Heart 57">
              <a:extLst>
                <a:ext uri="{FF2B5EF4-FFF2-40B4-BE49-F238E27FC236}">
                  <a16:creationId xmlns:a16="http://schemas.microsoft.com/office/drawing/2014/main" id="{23E09A38-DD5C-4B36-AFF4-FDA52C5AF21C}"/>
                </a:ext>
              </a:extLst>
            </p:cNvPr>
            <p:cNvSpPr/>
            <p:nvPr/>
          </p:nvSpPr>
          <p:spPr>
            <a:xfrm>
              <a:off x="1272733" y="4234045"/>
              <a:ext cx="357680" cy="339596"/>
            </a:xfrm>
            <a:prstGeom prst="heart">
              <a:avLst/>
            </a:prstGeom>
            <a:solidFill>
              <a:srgbClr val="FF0000"/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63" name="Picture 62" descr="close up of comic graphic face">
            <a:extLst>
              <a:ext uri="{FF2B5EF4-FFF2-40B4-BE49-F238E27FC236}">
                <a16:creationId xmlns:a16="http://schemas.microsoft.com/office/drawing/2014/main" id="{2B31CEE8-E265-4846-8F3D-2E012E72950A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73000" y="3768273"/>
            <a:ext cx="1719735" cy="2224473"/>
          </a:xfrm>
          <a:prstGeom prst="rect">
            <a:avLst/>
          </a:prstGeom>
        </p:spPr>
      </p:pic>
      <p:pic>
        <p:nvPicPr>
          <p:cNvPr id="61" name="Picture 60" descr="close up of comic graphic face">
            <a:extLst>
              <a:ext uri="{FF2B5EF4-FFF2-40B4-BE49-F238E27FC236}">
                <a16:creationId xmlns:a16="http://schemas.microsoft.com/office/drawing/2014/main" id="{46AAF5F5-D227-49A8-A7BA-A9AD3FEC515A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76361" y="3379854"/>
            <a:ext cx="2017176" cy="2841492"/>
          </a:xfrm>
          <a:prstGeom prst="rect">
            <a:avLst/>
          </a:prstGeom>
        </p:spPr>
      </p:pic>
      <p:pic>
        <p:nvPicPr>
          <p:cNvPr id="67" name="Picture 66" descr="girl in blue top">
            <a:extLst>
              <a:ext uri="{FF2B5EF4-FFF2-40B4-BE49-F238E27FC236}">
                <a16:creationId xmlns:a16="http://schemas.microsoft.com/office/drawing/2014/main" id="{5144C505-4183-4F1A-ACAF-4131BECA3BE1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40839" y="6636939"/>
            <a:ext cx="3809670" cy="2964261"/>
          </a:xfrm>
          <a:prstGeom prst="rect">
            <a:avLst/>
          </a:prstGeom>
        </p:spPr>
      </p:pic>
      <p:sp>
        <p:nvSpPr>
          <p:cNvPr id="68" name="Speech Bubble: Oval 67">
            <a:extLst>
              <a:ext uri="{FF2B5EF4-FFF2-40B4-BE49-F238E27FC236}">
                <a16:creationId xmlns:a16="http://schemas.microsoft.com/office/drawing/2014/main" id="{AA29A32B-37E2-4DCB-BBE0-FA32BA890C4F}"/>
              </a:ext>
            </a:extLst>
          </p:cNvPr>
          <p:cNvSpPr/>
          <p:nvPr/>
        </p:nvSpPr>
        <p:spPr>
          <a:xfrm>
            <a:off x="1582175" y="417650"/>
            <a:ext cx="2610150" cy="2023375"/>
          </a:xfrm>
          <a:prstGeom prst="wedgeEllipseCallout">
            <a:avLst>
              <a:gd name="adj1" fmla="val -42242"/>
              <a:gd name="adj2" fmla="val 47436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+mj-lt"/>
              </a:rPr>
              <a:t>That's so cool. You should post your comic online.</a:t>
            </a:r>
          </a:p>
        </p:txBody>
      </p:sp>
      <p:grpSp>
        <p:nvGrpSpPr>
          <p:cNvPr id="70" name="Group 69" descr="speech bubble with heart">
            <a:extLst>
              <a:ext uri="{FF2B5EF4-FFF2-40B4-BE49-F238E27FC236}">
                <a16:creationId xmlns:a16="http://schemas.microsoft.com/office/drawing/2014/main" id="{52E05D31-6673-442C-BE3E-24535132C63E}"/>
              </a:ext>
            </a:extLst>
          </p:cNvPr>
          <p:cNvGrpSpPr/>
          <p:nvPr/>
        </p:nvGrpSpPr>
        <p:grpSpPr>
          <a:xfrm>
            <a:off x="1084164" y="4465295"/>
            <a:ext cx="1465652" cy="770930"/>
            <a:chOff x="807134" y="3631076"/>
            <a:chExt cx="1465652" cy="770930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32C61003-9B80-4F5E-875D-DDE5CEF9FD67}"/>
                </a:ext>
              </a:extLst>
            </p:cNvPr>
            <p:cNvGrpSpPr/>
            <p:nvPr/>
          </p:nvGrpSpPr>
          <p:grpSpPr>
            <a:xfrm>
              <a:off x="807134" y="3631076"/>
              <a:ext cx="1465652" cy="770930"/>
              <a:chOff x="718748" y="4100160"/>
              <a:chExt cx="1465652" cy="770930"/>
            </a:xfrm>
          </p:grpSpPr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C3B3698C-CC54-47B1-98AC-4597E22A6A46}"/>
                  </a:ext>
                </a:extLst>
              </p:cNvPr>
              <p:cNvSpPr/>
              <p:nvPr/>
            </p:nvSpPr>
            <p:spPr>
              <a:xfrm>
                <a:off x="718748" y="4100160"/>
                <a:ext cx="1465652" cy="770930"/>
              </a:xfrm>
              <a:custGeom>
                <a:avLst/>
                <a:gdLst>
                  <a:gd name="connsiteX0" fmla="*/ 563029 w 1465652"/>
                  <a:gd name="connsiteY0" fmla="*/ 601133 h 770930"/>
                  <a:gd name="connsiteX1" fmla="*/ 902622 w 1465652"/>
                  <a:gd name="connsiteY1" fmla="*/ 601133 h 770930"/>
                  <a:gd name="connsiteX2" fmla="*/ 732825 w 1465652"/>
                  <a:gd name="connsiteY2" fmla="*/ 770930 h 770930"/>
                  <a:gd name="connsiteX3" fmla="*/ 100189 w 1465652"/>
                  <a:gd name="connsiteY3" fmla="*/ 0 h 770930"/>
                  <a:gd name="connsiteX4" fmla="*/ 1365463 w 1465652"/>
                  <a:gd name="connsiteY4" fmla="*/ 0 h 770930"/>
                  <a:gd name="connsiteX5" fmla="*/ 1465652 w 1465652"/>
                  <a:gd name="connsiteY5" fmla="*/ 100189 h 770930"/>
                  <a:gd name="connsiteX6" fmla="*/ 1465652 w 1465652"/>
                  <a:gd name="connsiteY6" fmla="*/ 500944 h 770930"/>
                  <a:gd name="connsiteX7" fmla="*/ 1365463 w 1465652"/>
                  <a:gd name="connsiteY7" fmla="*/ 601133 h 770930"/>
                  <a:gd name="connsiteX8" fmla="*/ 902622 w 1465652"/>
                  <a:gd name="connsiteY8" fmla="*/ 601133 h 770930"/>
                  <a:gd name="connsiteX9" fmla="*/ 902623 w 1465652"/>
                  <a:gd name="connsiteY9" fmla="*/ 601132 h 770930"/>
                  <a:gd name="connsiteX10" fmla="*/ 563028 w 1465652"/>
                  <a:gd name="connsiteY10" fmla="*/ 601132 h 770930"/>
                  <a:gd name="connsiteX11" fmla="*/ 563029 w 1465652"/>
                  <a:gd name="connsiteY11" fmla="*/ 601133 h 770930"/>
                  <a:gd name="connsiteX12" fmla="*/ 100189 w 1465652"/>
                  <a:gd name="connsiteY12" fmla="*/ 601133 h 770930"/>
                  <a:gd name="connsiteX13" fmla="*/ 0 w 1465652"/>
                  <a:gd name="connsiteY13" fmla="*/ 500944 h 770930"/>
                  <a:gd name="connsiteX14" fmla="*/ 0 w 1465652"/>
                  <a:gd name="connsiteY14" fmla="*/ 100189 h 770930"/>
                  <a:gd name="connsiteX15" fmla="*/ 100189 w 1465652"/>
                  <a:gd name="connsiteY15" fmla="*/ 0 h 770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465652" h="770930">
                    <a:moveTo>
                      <a:pt x="563029" y="601133"/>
                    </a:moveTo>
                    <a:lnTo>
                      <a:pt x="902622" y="601133"/>
                    </a:lnTo>
                    <a:lnTo>
                      <a:pt x="732825" y="770930"/>
                    </a:lnTo>
                    <a:close/>
                    <a:moveTo>
                      <a:pt x="100189" y="0"/>
                    </a:moveTo>
                    <a:lnTo>
                      <a:pt x="1365463" y="0"/>
                    </a:lnTo>
                    <a:cubicBezTo>
                      <a:pt x="1420796" y="0"/>
                      <a:pt x="1465652" y="44856"/>
                      <a:pt x="1465652" y="100189"/>
                    </a:cubicBezTo>
                    <a:lnTo>
                      <a:pt x="1465652" y="500944"/>
                    </a:lnTo>
                    <a:cubicBezTo>
                      <a:pt x="1465652" y="556277"/>
                      <a:pt x="1420796" y="601133"/>
                      <a:pt x="1365463" y="601133"/>
                    </a:cubicBezTo>
                    <a:lnTo>
                      <a:pt x="902622" y="601133"/>
                    </a:lnTo>
                    <a:lnTo>
                      <a:pt x="902623" y="601132"/>
                    </a:lnTo>
                    <a:lnTo>
                      <a:pt x="563028" y="601132"/>
                    </a:lnTo>
                    <a:lnTo>
                      <a:pt x="563029" y="601133"/>
                    </a:lnTo>
                    <a:lnTo>
                      <a:pt x="100189" y="601133"/>
                    </a:lnTo>
                    <a:cubicBezTo>
                      <a:pt x="44856" y="601133"/>
                      <a:pt x="0" y="556277"/>
                      <a:pt x="0" y="500944"/>
                    </a:cubicBezTo>
                    <a:lnTo>
                      <a:pt x="0" y="100189"/>
                    </a:lnTo>
                    <a:cubicBezTo>
                      <a:pt x="0" y="44856"/>
                      <a:pt x="44856" y="0"/>
                      <a:pt x="100189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33" name="Heart 32">
                <a:extLst>
                  <a:ext uri="{FF2B5EF4-FFF2-40B4-BE49-F238E27FC236}">
                    <a16:creationId xmlns:a16="http://schemas.microsoft.com/office/drawing/2014/main" id="{B360F6F9-81EF-406D-B362-EA709FC70D2C}"/>
                  </a:ext>
                </a:extLst>
              </p:cNvPr>
              <p:cNvSpPr/>
              <p:nvPr/>
            </p:nvSpPr>
            <p:spPr>
              <a:xfrm>
                <a:off x="826878" y="4264525"/>
                <a:ext cx="299568" cy="284422"/>
              </a:xfrm>
              <a:prstGeom prst="heart">
                <a:avLst/>
              </a:prstGeom>
              <a:solidFill>
                <a:srgbClr val="FF0000"/>
              </a:solidFill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02C48756-B9FE-4FB9-91C9-51F6C831B5C9}"/>
                </a:ext>
              </a:extLst>
            </p:cNvPr>
            <p:cNvSpPr txBox="1"/>
            <p:nvPr/>
          </p:nvSpPr>
          <p:spPr>
            <a:xfrm>
              <a:off x="1201500" y="3764961"/>
              <a:ext cx="10690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100,000</a:t>
              </a:r>
            </a:p>
          </p:txBody>
        </p:sp>
      </p:grpSp>
      <p:sp>
        <p:nvSpPr>
          <p:cNvPr id="71" name="Speech Bubble: Oval 70">
            <a:extLst>
              <a:ext uri="{FF2B5EF4-FFF2-40B4-BE49-F238E27FC236}">
                <a16:creationId xmlns:a16="http://schemas.microsoft.com/office/drawing/2014/main" id="{5D7E6027-074A-43D8-BB3B-1125D1559875}"/>
              </a:ext>
            </a:extLst>
          </p:cNvPr>
          <p:cNvSpPr/>
          <p:nvPr/>
        </p:nvSpPr>
        <p:spPr>
          <a:xfrm>
            <a:off x="5217851" y="8237220"/>
            <a:ext cx="1904835" cy="1143000"/>
          </a:xfrm>
          <a:prstGeom prst="wedgeEllipseCallout">
            <a:avLst>
              <a:gd name="adj1" fmla="val -49812"/>
              <a:gd name="adj2" fmla="val -44167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+mj-lt"/>
              </a:rPr>
              <a:t>and so should you! </a:t>
            </a:r>
          </a:p>
        </p:txBody>
      </p:sp>
      <p:pic>
        <p:nvPicPr>
          <p:cNvPr id="83" name="Picture 82">
            <a:extLst>
              <a:ext uri="{FF2B5EF4-FFF2-40B4-BE49-F238E27FC236}">
                <a16:creationId xmlns:a16="http://schemas.microsoft.com/office/drawing/2014/main" id="{4BA93973-A235-40D7-B335-E619B3E13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4677834" y="809814"/>
            <a:ext cx="246188" cy="334524"/>
          </a:xfrm>
          <a:prstGeom prst="rect">
            <a:avLst/>
          </a:prstGeom>
        </p:spPr>
      </p:pic>
      <p:pic>
        <p:nvPicPr>
          <p:cNvPr id="85" name="Picture 84">
            <a:extLst>
              <a:ext uri="{FF2B5EF4-FFF2-40B4-BE49-F238E27FC236}">
                <a16:creationId xmlns:a16="http://schemas.microsoft.com/office/drawing/2014/main" id="{9F40C4EE-4D69-4366-9984-8C15DDB733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6"/>
          <a:stretch/>
        </p:blipFill>
        <p:spPr>
          <a:xfrm>
            <a:off x="5018627" y="813024"/>
            <a:ext cx="1265920" cy="1011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4518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DC582A01-26EB-43F2-BC0A-1E28C18554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  <a:r>
              <a:rPr lang="en-US" baseline="0" dirty="0"/>
              <a:t> </a:t>
            </a:r>
            <a:r>
              <a:rPr lang="en-US" dirty="0"/>
              <a:t>slide 1</a:t>
            </a:r>
          </a:p>
        </p:txBody>
      </p:sp>
      <p:sp>
        <p:nvSpPr>
          <p:cNvPr id="5" name="Trapezoid 3">
            <a:extLst>
              <a:ext uri="{FF2B5EF4-FFF2-40B4-BE49-F238E27FC236}">
                <a16:creationId xmlns:a16="http://schemas.microsoft.com/office/drawing/2014/main" id="{3A26B778-4DE9-4BB4-AB1B-B08B02F7A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 flipV="1">
            <a:off x="5606141" y="21771"/>
            <a:ext cx="1709057" cy="1772146"/>
          </a:xfrm>
          <a:custGeom>
            <a:avLst/>
            <a:gdLst>
              <a:gd name="connsiteX0" fmla="*/ 0 w 4702629"/>
              <a:gd name="connsiteY0" fmla="*/ 6955971 h 6955971"/>
              <a:gd name="connsiteX1" fmla="*/ 1175657 w 4702629"/>
              <a:gd name="connsiteY1" fmla="*/ 0 h 6955971"/>
              <a:gd name="connsiteX2" fmla="*/ 3526972 w 4702629"/>
              <a:gd name="connsiteY2" fmla="*/ 0 h 6955971"/>
              <a:gd name="connsiteX3" fmla="*/ 4702629 w 4702629"/>
              <a:gd name="connsiteY3" fmla="*/ 6955971 h 6955971"/>
              <a:gd name="connsiteX4" fmla="*/ 0 w 4702629"/>
              <a:gd name="connsiteY4" fmla="*/ 6955971 h 6955971"/>
              <a:gd name="connsiteX0" fmla="*/ 0 w 4702629"/>
              <a:gd name="connsiteY0" fmla="*/ 6955971 h 6955971"/>
              <a:gd name="connsiteX1" fmla="*/ 10885 w 4702629"/>
              <a:gd name="connsiteY1" fmla="*/ 21771 h 6955971"/>
              <a:gd name="connsiteX2" fmla="*/ 3526972 w 4702629"/>
              <a:gd name="connsiteY2" fmla="*/ 0 h 6955971"/>
              <a:gd name="connsiteX3" fmla="*/ 4702629 w 4702629"/>
              <a:gd name="connsiteY3" fmla="*/ 6955971 h 6955971"/>
              <a:gd name="connsiteX4" fmla="*/ 0 w 4702629"/>
              <a:gd name="connsiteY4" fmla="*/ 6955971 h 6955971"/>
              <a:gd name="connsiteX0" fmla="*/ 0 w 5791201"/>
              <a:gd name="connsiteY0" fmla="*/ 6934200 h 6934200"/>
              <a:gd name="connsiteX1" fmla="*/ 10885 w 5791201"/>
              <a:gd name="connsiteY1" fmla="*/ 0 h 6934200"/>
              <a:gd name="connsiteX2" fmla="*/ 5791201 w 5791201"/>
              <a:gd name="connsiteY2" fmla="*/ 10886 h 6934200"/>
              <a:gd name="connsiteX3" fmla="*/ 4702629 w 5791201"/>
              <a:gd name="connsiteY3" fmla="*/ 6934200 h 6934200"/>
              <a:gd name="connsiteX4" fmla="*/ 0 w 5791201"/>
              <a:gd name="connsiteY4" fmla="*/ 6934200 h 6934200"/>
              <a:gd name="connsiteX0" fmla="*/ 0 w 5791201"/>
              <a:gd name="connsiteY0" fmla="*/ 7294328 h 7294328"/>
              <a:gd name="connsiteX1" fmla="*/ 48247 w 5791201"/>
              <a:gd name="connsiteY1" fmla="*/ 0 h 7294328"/>
              <a:gd name="connsiteX2" fmla="*/ 5791201 w 5791201"/>
              <a:gd name="connsiteY2" fmla="*/ 371014 h 7294328"/>
              <a:gd name="connsiteX3" fmla="*/ 4702629 w 5791201"/>
              <a:gd name="connsiteY3" fmla="*/ 7294328 h 7294328"/>
              <a:gd name="connsiteX4" fmla="*/ 0 w 5791201"/>
              <a:gd name="connsiteY4" fmla="*/ 7294328 h 7294328"/>
              <a:gd name="connsiteX0" fmla="*/ 0 w 5865925"/>
              <a:gd name="connsiteY0" fmla="*/ 7328461 h 7328461"/>
              <a:gd name="connsiteX1" fmla="*/ 48247 w 5865925"/>
              <a:gd name="connsiteY1" fmla="*/ 34133 h 7328461"/>
              <a:gd name="connsiteX2" fmla="*/ 5865925 w 5865925"/>
              <a:gd name="connsiteY2" fmla="*/ 0 h 7328461"/>
              <a:gd name="connsiteX3" fmla="*/ 4702629 w 5865925"/>
              <a:gd name="connsiteY3" fmla="*/ 7328461 h 7328461"/>
              <a:gd name="connsiteX4" fmla="*/ 0 w 5865925"/>
              <a:gd name="connsiteY4" fmla="*/ 7328461 h 7328461"/>
              <a:gd name="connsiteX0" fmla="*/ 0 w 5865925"/>
              <a:gd name="connsiteY0" fmla="*/ 7328461 h 7328461"/>
              <a:gd name="connsiteX1" fmla="*/ 48247 w 5865925"/>
              <a:gd name="connsiteY1" fmla="*/ 34133 h 7328461"/>
              <a:gd name="connsiteX2" fmla="*/ 5865925 w 5865925"/>
              <a:gd name="connsiteY2" fmla="*/ 0 h 7328461"/>
              <a:gd name="connsiteX3" fmla="*/ 4926804 w 5865925"/>
              <a:gd name="connsiteY3" fmla="*/ 7283448 h 7328461"/>
              <a:gd name="connsiteX4" fmla="*/ 0 w 5865925"/>
              <a:gd name="connsiteY4" fmla="*/ 7328461 h 7328461"/>
              <a:gd name="connsiteX0" fmla="*/ 0 w 5865925"/>
              <a:gd name="connsiteY0" fmla="*/ 7328461 h 7328465"/>
              <a:gd name="connsiteX1" fmla="*/ 48247 w 5865925"/>
              <a:gd name="connsiteY1" fmla="*/ 34133 h 7328465"/>
              <a:gd name="connsiteX2" fmla="*/ 5865925 w 5865925"/>
              <a:gd name="connsiteY2" fmla="*/ 0 h 7328465"/>
              <a:gd name="connsiteX3" fmla="*/ 4852077 w 5865925"/>
              <a:gd name="connsiteY3" fmla="*/ 7328465 h 7328465"/>
              <a:gd name="connsiteX4" fmla="*/ 0 w 5865925"/>
              <a:gd name="connsiteY4" fmla="*/ 7328461 h 73284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65925" h="7328465">
                <a:moveTo>
                  <a:pt x="0" y="7328461"/>
                </a:moveTo>
                <a:cubicBezTo>
                  <a:pt x="3628" y="5017061"/>
                  <a:pt x="44619" y="2345533"/>
                  <a:pt x="48247" y="34133"/>
                </a:cubicBezTo>
                <a:lnTo>
                  <a:pt x="5865925" y="0"/>
                </a:lnTo>
                <a:lnTo>
                  <a:pt x="4852077" y="7328465"/>
                </a:lnTo>
                <a:lnTo>
                  <a:pt x="0" y="7328461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rapezoid 3">
            <a:extLst>
              <a:ext uri="{FF2B5EF4-FFF2-40B4-BE49-F238E27FC236}">
                <a16:creationId xmlns:a16="http://schemas.microsoft.com/office/drawing/2014/main" id="{F32A3DED-EBA6-49DD-BC34-7B13EE22D1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 flipV="1">
            <a:off x="5285012" y="1860547"/>
            <a:ext cx="2030187" cy="2058286"/>
          </a:xfrm>
          <a:custGeom>
            <a:avLst/>
            <a:gdLst>
              <a:gd name="connsiteX0" fmla="*/ 0 w 4702629"/>
              <a:gd name="connsiteY0" fmla="*/ 6955971 h 6955971"/>
              <a:gd name="connsiteX1" fmla="*/ 1175657 w 4702629"/>
              <a:gd name="connsiteY1" fmla="*/ 0 h 6955971"/>
              <a:gd name="connsiteX2" fmla="*/ 3526972 w 4702629"/>
              <a:gd name="connsiteY2" fmla="*/ 0 h 6955971"/>
              <a:gd name="connsiteX3" fmla="*/ 4702629 w 4702629"/>
              <a:gd name="connsiteY3" fmla="*/ 6955971 h 6955971"/>
              <a:gd name="connsiteX4" fmla="*/ 0 w 4702629"/>
              <a:gd name="connsiteY4" fmla="*/ 6955971 h 6955971"/>
              <a:gd name="connsiteX0" fmla="*/ 0 w 4702629"/>
              <a:gd name="connsiteY0" fmla="*/ 6955971 h 6955971"/>
              <a:gd name="connsiteX1" fmla="*/ 10885 w 4702629"/>
              <a:gd name="connsiteY1" fmla="*/ 21771 h 6955971"/>
              <a:gd name="connsiteX2" fmla="*/ 3526972 w 4702629"/>
              <a:gd name="connsiteY2" fmla="*/ 0 h 6955971"/>
              <a:gd name="connsiteX3" fmla="*/ 4702629 w 4702629"/>
              <a:gd name="connsiteY3" fmla="*/ 6955971 h 6955971"/>
              <a:gd name="connsiteX4" fmla="*/ 0 w 4702629"/>
              <a:gd name="connsiteY4" fmla="*/ 6955971 h 6955971"/>
              <a:gd name="connsiteX0" fmla="*/ 0 w 5791201"/>
              <a:gd name="connsiteY0" fmla="*/ 6934200 h 6934200"/>
              <a:gd name="connsiteX1" fmla="*/ 10885 w 5791201"/>
              <a:gd name="connsiteY1" fmla="*/ 0 h 6934200"/>
              <a:gd name="connsiteX2" fmla="*/ 5791201 w 5791201"/>
              <a:gd name="connsiteY2" fmla="*/ 10886 h 6934200"/>
              <a:gd name="connsiteX3" fmla="*/ 4702629 w 5791201"/>
              <a:gd name="connsiteY3" fmla="*/ 6934200 h 6934200"/>
              <a:gd name="connsiteX4" fmla="*/ 0 w 5791201"/>
              <a:gd name="connsiteY4" fmla="*/ 6934200 h 6934200"/>
              <a:gd name="connsiteX0" fmla="*/ 0 w 5791201"/>
              <a:gd name="connsiteY0" fmla="*/ 7294328 h 7294328"/>
              <a:gd name="connsiteX1" fmla="*/ 48247 w 5791201"/>
              <a:gd name="connsiteY1" fmla="*/ 0 h 7294328"/>
              <a:gd name="connsiteX2" fmla="*/ 5791201 w 5791201"/>
              <a:gd name="connsiteY2" fmla="*/ 371014 h 7294328"/>
              <a:gd name="connsiteX3" fmla="*/ 4702629 w 5791201"/>
              <a:gd name="connsiteY3" fmla="*/ 7294328 h 7294328"/>
              <a:gd name="connsiteX4" fmla="*/ 0 w 5791201"/>
              <a:gd name="connsiteY4" fmla="*/ 7294328 h 7294328"/>
              <a:gd name="connsiteX0" fmla="*/ 0 w 5865925"/>
              <a:gd name="connsiteY0" fmla="*/ 7328461 h 7328461"/>
              <a:gd name="connsiteX1" fmla="*/ 48247 w 5865925"/>
              <a:gd name="connsiteY1" fmla="*/ 34133 h 7328461"/>
              <a:gd name="connsiteX2" fmla="*/ 5865925 w 5865925"/>
              <a:gd name="connsiteY2" fmla="*/ 0 h 7328461"/>
              <a:gd name="connsiteX3" fmla="*/ 4702629 w 5865925"/>
              <a:gd name="connsiteY3" fmla="*/ 7328461 h 7328461"/>
              <a:gd name="connsiteX4" fmla="*/ 0 w 5865925"/>
              <a:gd name="connsiteY4" fmla="*/ 7328461 h 7328461"/>
              <a:gd name="connsiteX0" fmla="*/ 0 w 5865925"/>
              <a:gd name="connsiteY0" fmla="*/ 7328461 h 7328461"/>
              <a:gd name="connsiteX1" fmla="*/ 48247 w 5865925"/>
              <a:gd name="connsiteY1" fmla="*/ 34133 h 7328461"/>
              <a:gd name="connsiteX2" fmla="*/ 5865925 w 5865925"/>
              <a:gd name="connsiteY2" fmla="*/ 0 h 7328461"/>
              <a:gd name="connsiteX3" fmla="*/ 4926804 w 5865925"/>
              <a:gd name="connsiteY3" fmla="*/ 7283448 h 7328461"/>
              <a:gd name="connsiteX4" fmla="*/ 0 w 5865925"/>
              <a:gd name="connsiteY4" fmla="*/ 7328461 h 7328461"/>
              <a:gd name="connsiteX0" fmla="*/ 0 w 5865925"/>
              <a:gd name="connsiteY0" fmla="*/ 7328461 h 7328465"/>
              <a:gd name="connsiteX1" fmla="*/ 48247 w 5865925"/>
              <a:gd name="connsiteY1" fmla="*/ 34133 h 7328465"/>
              <a:gd name="connsiteX2" fmla="*/ 5865925 w 5865925"/>
              <a:gd name="connsiteY2" fmla="*/ 0 h 7328465"/>
              <a:gd name="connsiteX3" fmla="*/ 4852077 w 5865925"/>
              <a:gd name="connsiteY3" fmla="*/ 7328465 h 7328465"/>
              <a:gd name="connsiteX4" fmla="*/ 0 w 5865925"/>
              <a:gd name="connsiteY4" fmla="*/ 7328461 h 7328465"/>
              <a:gd name="connsiteX0" fmla="*/ 0 w 5865925"/>
              <a:gd name="connsiteY0" fmla="*/ 7328461 h 7328465"/>
              <a:gd name="connsiteX1" fmla="*/ 48247 w 5865925"/>
              <a:gd name="connsiteY1" fmla="*/ 34133 h 7328465"/>
              <a:gd name="connsiteX2" fmla="*/ 5865925 w 5865925"/>
              <a:gd name="connsiteY2" fmla="*/ 0 h 7328465"/>
              <a:gd name="connsiteX3" fmla="*/ 5011912 w 5865925"/>
              <a:gd name="connsiteY3" fmla="*/ 7328465 h 7328465"/>
              <a:gd name="connsiteX4" fmla="*/ 0 w 5865925"/>
              <a:gd name="connsiteY4" fmla="*/ 7328461 h 7328465"/>
              <a:gd name="connsiteX0" fmla="*/ 0 w 5993793"/>
              <a:gd name="connsiteY0" fmla="*/ 7405980 h 7405984"/>
              <a:gd name="connsiteX1" fmla="*/ 48247 w 5993793"/>
              <a:gd name="connsiteY1" fmla="*/ 111652 h 7405984"/>
              <a:gd name="connsiteX2" fmla="*/ 5993793 w 5993793"/>
              <a:gd name="connsiteY2" fmla="*/ 0 h 7405984"/>
              <a:gd name="connsiteX3" fmla="*/ 5011912 w 5993793"/>
              <a:gd name="connsiteY3" fmla="*/ 7405984 h 7405984"/>
              <a:gd name="connsiteX4" fmla="*/ 0 w 5993793"/>
              <a:gd name="connsiteY4" fmla="*/ 7405980 h 7405984"/>
              <a:gd name="connsiteX0" fmla="*/ 0 w 5961825"/>
              <a:gd name="connsiteY0" fmla="*/ 7328465 h 7328469"/>
              <a:gd name="connsiteX1" fmla="*/ 48247 w 5961825"/>
              <a:gd name="connsiteY1" fmla="*/ 34137 h 7328469"/>
              <a:gd name="connsiteX2" fmla="*/ 5961825 w 5961825"/>
              <a:gd name="connsiteY2" fmla="*/ 0 h 7328469"/>
              <a:gd name="connsiteX3" fmla="*/ 5011912 w 5961825"/>
              <a:gd name="connsiteY3" fmla="*/ 7328469 h 7328469"/>
              <a:gd name="connsiteX4" fmla="*/ 0 w 5961825"/>
              <a:gd name="connsiteY4" fmla="*/ 7328465 h 7328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61825" h="7328469">
                <a:moveTo>
                  <a:pt x="0" y="7328465"/>
                </a:moveTo>
                <a:cubicBezTo>
                  <a:pt x="3628" y="5017065"/>
                  <a:pt x="44619" y="2345537"/>
                  <a:pt x="48247" y="34137"/>
                </a:cubicBezTo>
                <a:lnTo>
                  <a:pt x="5961825" y="0"/>
                </a:lnTo>
                <a:lnTo>
                  <a:pt x="5011912" y="7328469"/>
                </a:lnTo>
                <a:lnTo>
                  <a:pt x="0" y="7328465"/>
                </a:lnTo>
                <a:close/>
              </a:path>
            </a:pathLst>
          </a:custGeom>
          <a:solidFill>
            <a:schemeClr val="accent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rapezoid 3">
            <a:extLst>
              <a:ext uri="{FF2B5EF4-FFF2-40B4-BE49-F238E27FC236}">
                <a16:creationId xmlns:a16="http://schemas.microsoft.com/office/drawing/2014/main" id="{33EF5D7C-95BC-4469-9BD3-DB6CF4038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 flipV="1">
            <a:off x="4800599" y="3985461"/>
            <a:ext cx="2514597" cy="2970509"/>
          </a:xfrm>
          <a:custGeom>
            <a:avLst/>
            <a:gdLst>
              <a:gd name="connsiteX0" fmla="*/ 0 w 4702629"/>
              <a:gd name="connsiteY0" fmla="*/ 6955971 h 6955971"/>
              <a:gd name="connsiteX1" fmla="*/ 1175657 w 4702629"/>
              <a:gd name="connsiteY1" fmla="*/ 0 h 6955971"/>
              <a:gd name="connsiteX2" fmla="*/ 3526972 w 4702629"/>
              <a:gd name="connsiteY2" fmla="*/ 0 h 6955971"/>
              <a:gd name="connsiteX3" fmla="*/ 4702629 w 4702629"/>
              <a:gd name="connsiteY3" fmla="*/ 6955971 h 6955971"/>
              <a:gd name="connsiteX4" fmla="*/ 0 w 4702629"/>
              <a:gd name="connsiteY4" fmla="*/ 6955971 h 6955971"/>
              <a:gd name="connsiteX0" fmla="*/ 0 w 4702629"/>
              <a:gd name="connsiteY0" fmla="*/ 6955971 h 6955971"/>
              <a:gd name="connsiteX1" fmla="*/ 10885 w 4702629"/>
              <a:gd name="connsiteY1" fmla="*/ 21771 h 6955971"/>
              <a:gd name="connsiteX2" fmla="*/ 3526972 w 4702629"/>
              <a:gd name="connsiteY2" fmla="*/ 0 h 6955971"/>
              <a:gd name="connsiteX3" fmla="*/ 4702629 w 4702629"/>
              <a:gd name="connsiteY3" fmla="*/ 6955971 h 6955971"/>
              <a:gd name="connsiteX4" fmla="*/ 0 w 4702629"/>
              <a:gd name="connsiteY4" fmla="*/ 6955971 h 6955971"/>
              <a:gd name="connsiteX0" fmla="*/ 0 w 5791201"/>
              <a:gd name="connsiteY0" fmla="*/ 6934200 h 6934200"/>
              <a:gd name="connsiteX1" fmla="*/ 10885 w 5791201"/>
              <a:gd name="connsiteY1" fmla="*/ 0 h 6934200"/>
              <a:gd name="connsiteX2" fmla="*/ 5791201 w 5791201"/>
              <a:gd name="connsiteY2" fmla="*/ 10886 h 6934200"/>
              <a:gd name="connsiteX3" fmla="*/ 4702629 w 5791201"/>
              <a:gd name="connsiteY3" fmla="*/ 6934200 h 6934200"/>
              <a:gd name="connsiteX4" fmla="*/ 0 w 5791201"/>
              <a:gd name="connsiteY4" fmla="*/ 6934200 h 6934200"/>
              <a:gd name="connsiteX0" fmla="*/ 0 w 5791201"/>
              <a:gd name="connsiteY0" fmla="*/ 7294328 h 7294328"/>
              <a:gd name="connsiteX1" fmla="*/ 48247 w 5791201"/>
              <a:gd name="connsiteY1" fmla="*/ 0 h 7294328"/>
              <a:gd name="connsiteX2" fmla="*/ 5791201 w 5791201"/>
              <a:gd name="connsiteY2" fmla="*/ 371014 h 7294328"/>
              <a:gd name="connsiteX3" fmla="*/ 4702629 w 5791201"/>
              <a:gd name="connsiteY3" fmla="*/ 7294328 h 7294328"/>
              <a:gd name="connsiteX4" fmla="*/ 0 w 5791201"/>
              <a:gd name="connsiteY4" fmla="*/ 7294328 h 7294328"/>
              <a:gd name="connsiteX0" fmla="*/ 0 w 5865925"/>
              <a:gd name="connsiteY0" fmla="*/ 7328461 h 7328461"/>
              <a:gd name="connsiteX1" fmla="*/ 48247 w 5865925"/>
              <a:gd name="connsiteY1" fmla="*/ 34133 h 7328461"/>
              <a:gd name="connsiteX2" fmla="*/ 5865925 w 5865925"/>
              <a:gd name="connsiteY2" fmla="*/ 0 h 7328461"/>
              <a:gd name="connsiteX3" fmla="*/ 4702629 w 5865925"/>
              <a:gd name="connsiteY3" fmla="*/ 7328461 h 7328461"/>
              <a:gd name="connsiteX4" fmla="*/ 0 w 5865925"/>
              <a:gd name="connsiteY4" fmla="*/ 7328461 h 7328461"/>
              <a:gd name="connsiteX0" fmla="*/ 0 w 5865925"/>
              <a:gd name="connsiteY0" fmla="*/ 7328461 h 7328461"/>
              <a:gd name="connsiteX1" fmla="*/ 48247 w 5865925"/>
              <a:gd name="connsiteY1" fmla="*/ 34133 h 7328461"/>
              <a:gd name="connsiteX2" fmla="*/ 5865925 w 5865925"/>
              <a:gd name="connsiteY2" fmla="*/ 0 h 7328461"/>
              <a:gd name="connsiteX3" fmla="*/ 4926804 w 5865925"/>
              <a:gd name="connsiteY3" fmla="*/ 7283448 h 7328461"/>
              <a:gd name="connsiteX4" fmla="*/ 0 w 5865925"/>
              <a:gd name="connsiteY4" fmla="*/ 7328461 h 7328461"/>
              <a:gd name="connsiteX0" fmla="*/ 0 w 5865925"/>
              <a:gd name="connsiteY0" fmla="*/ 7328461 h 7328465"/>
              <a:gd name="connsiteX1" fmla="*/ 48247 w 5865925"/>
              <a:gd name="connsiteY1" fmla="*/ 34133 h 7328465"/>
              <a:gd name="connsiteX2" fmla="*/ 5865925 w 5865925"/>
              <a:gd name="connsiteY2" fmla="*/ 0 h 7328465"/>
              <a:gd name="connsiteX3" fmla="*/ 4852077 w 5865925"/>
              <a:gd name="connsiteY3" fmla="*/ 7328465 h 7328465"/>
              <a:gd name="connsiteX4" fmla="*/ 0 w 5865925"/>
              <a:gd name="connsiteY4" fmla="*/ 7328461 h 7328465"/>
              <a:gd name="connsiteX0" fmla="*/ 0 w 5865925"/>
              <a:gd name="connsiteY0" fmla="*/ 7328461 h 7328460"/>
              <a:gd name="connsiteX1" fmla="*/ 48247 w 5865925"/>
              <a:gd name="connsiteY1" fmla="*/ 34133 h 7328460"/>
              <a:gd name="connsiteX2" fmla="*/ 5865925 w 5865925"/>
              <a:gd name="connsiteY2" fmla="*/ 0 h 7328460"/>
              <a:gd name="connsiteX3" fmla="*/ 4775232 w 5865925"/>
              <a:gd name="connsiteY3" fmla="*/ 7274752 h 7328460"/>
              <a:gd name="connsiteX4" fmla="*/ 0 w 5865925"/>
              <a:gd name="connsiteY4" fmla="*/ 7328461 h 7328460"/>
              <a:gd name="connsiteX0" fmla="*/ 0 w 5865925"/>
              <a:gd name="connsiteY0" fmla="*/ 7328461 h 7328465"/>
              <a:gd name="connsiteX1" fmla="*/ 48247 w 5865925"/>
              <a:gd name="connsiteY1" fmla="*/ 34133 h 7328465"/>
              <a:gd name="connsiteX2" fmla="*/ 5865925 w 5865925"/>
              <a:gd name="connsiteY2" fmla="*/ 0 h 7328465"/>
              <a:gd name="connsiteX3" fmla="*/ 4775232 w 5865925"/>
              <a:gd name="connsiteY3" fmla="*/ 7328465 h 7328465"/>
              <a:gd name="connsiteX4" fmla="*/ 0 w 5865925"/>
              <a:gd name="connsiteY4" fmla="*/ 7328461 h 73284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65925" h="7328465">
                <a:moveTo>
                  <a:pt x="0" y="7328461"/>
                </a:moveTo>
                <a:cubicBezTo>
                  <a:pt x="3628" y="5017061"/>
                  <a:pt x="44619" y="2345533"/>
                  <a:pt x="48247" y="34133"/>
                </a:cubicBezTo>
                <a:lnTo>
                  <a:pt x="5865925" y="0"/>
                </a:lnTo>
                <a:lnTo>
                  <a:pt x="4775232" y="7328465"/>
                </a:lnTo>
                <a:lnTo>
                  <a:pt x="0" y="7328461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500EABB-BE84-40A1-A46A-9CF476AC0E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7064829"/>
            <a:ext cx="7315200" cy="2536371"/>
          </a:xfrm>
          <a:prstGeom prst="rect">
            <a:avLst/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rapezoid 3">
            <a:extLst>
              <a:ext uri="{FF2B5EF4-FFF2-40B4-BE49-F238E27FC236}">
                <a16:creationId xmlns:a16="http://schemas.microsoft.com/office/drawing/2014/main" id="{80DD713B-9619-446B-AEFF-E7015054E6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5791201" cy="6955972"/>
          </a:xfrm>
          <a:custGeom>
            <a:avLst/>
            <a:gdLst>
              <a:gd name="connsiteX0" fmla="*/ 0 w 4702629"/>
              <a:gd name="connsiteY0" fmla="*/ 6955971 h 6955971"/>
              <a:gd name="connsiteX1" fmla="*/ 1175657 w 4702629"/>
              <a:gd name="connsiteY1" fmla="*/ 0 h 6955971"/>
              <a:gd name="connsiteX2" fmla="*/ 3526972 w 4702629"/>
              <a:gd name="connsiteY2" fmla="*/ 0 h 6955971"/>
              <a:gd name="connsiteX3" fmla="*/ 4702629 w 4702629"/>
              <a:gd name="connsiteY3" fmla="*/ 6955971 h 6955971"/>
              <a:gd name="connsiteX4" fmla="*/ 0 w 4702629"/>
              <a:gd name="connsiteY4" fmla="*/ 6955971 h 6955971"/>
              <a:gd name="connsiteX0" fmla="*/ 0 w 4702629"/>
              <a:gd name="connsiteY0" fmla="*/ 6955971 h 6955971"/>
              <a:gd name="connsiteX1" fmla="*/ 10885 w 4702629"/>
              <a:gd name="connsiteY1" fmla="*/ 21771 h 6955971"/>
              <a:gd name="connsiteX2" fmla="*/ 3526972 w 4702629"/>
              <a:gd name="connsiteY2" fmla="*/ 0 h 6955971"/>
              <a:gd name="connsiteX3" fmla="*/ 4702629 w 4702629"/>
              <a:gd name="connsiteY3" fmla="*/ 6955971 h 6955971"/>
              <a:gd name="connsiteX4" fmla="*/ 0 w 4702629"/>
              <a:gd name="connsiteY4" fmla="*/ 6955971 h 6955971"/>
              <a:gd name="connsiteX0" fmla="*/ 0 w 5791201"/>
              <a:gd name="connsiteY0" fmla="*/ 6934200 h 6934200"/>
              <a:gd name="connsiteX1" fmla="*/ 10885 w 5791201"/>
              <a:gd name="connsiteY1" fmla="*/ 0 h 6934200"/>
              <a:gd name="connsiteX2" fmla="*/ 5791201 w 5791201"/>
              <a:gd name="connsiteY2" fmla="*/ 10886 h 6934200"/>
              <a:gd name="connsiteX3" fmla="*/ 4702629 w 5791201"/>
              <a:gd name="connsiteY3" fmla="*/ 6934200 h 6934200"/>
              <a:gd name="connsiteX4" fmla="*/ 0 w 5791201"/>
              <a:gd name="connsiteY4" fmla="*/ 6934200 h 6934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91201" h="6934200">
                <a:moveTo>
                  <a:pt x="0" y="6934200"/>
                </a:moveTo>
                <a:cubicBezTo>
                  <a:pt x="3628" y="4622800"/>
                  <a:pt x="7257" y="2311400"/>
                  <a:pt x="10885" y="0"/>
                </a:cubicBezTo>
                <a:lnTo>
                  <a:pt x="5791201" y="10886"/>
                </a:lnTo>
                <a:lnTo>
                  <a:pt x="4702629" y="6934200"/>
                </a:lnTo>
                <a:lnTo>
                  <a:pt x="0" y="6934200"/>
                </a:lnTo>
                <a:close/>
              </a:path>
            </a:pathLst>
          </a:custGeom>
          <a:solidFill>
            <a:schemeClr val="bg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" name="Picture 19" descr="girl in blue top">
            <a:extLst>
              <a:ext uri="{FF2B5EF4-FFF2-40B4-BE49-F238E27FC236}">
                <a16:creationId xmlns:a16="http://schemas.microsoft.com/office/drawing/2014/main" id="{B434F32E-822F-4877-A1FB-D42F3E68217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72287" y="562479"/>
            <a:ext cx="2840157" cy="6172200"/>
          </a:xfrm>
          <a:prstGeom prst="rect">
            <a:avLst/>
          </a:prstGeom>
        </p:spPr>
      </p:pic>
      <p:pic>
        <p:nvPicPr>
          <p:cNvPr id="30" name="Picture 29" descr="girl in jeans and striped shirt">
            <a:extLst>
              <a:ext uri="{FF2B5EF4-FFF2-40B4-BE49-F238E27FC236}">
                <a16:creationId xmlns:a16="http://schemas.microsoft.com/office/drawing/2014/main" id="{9246B466-D3DD-417A-8243-EA85E4C8202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253729" y="259350"/>
            <a:ext cx="1771300" cy="64008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BF67244A-4445-4485-9043-026DCEBC0DEA}"/>
              </a:ext>
            </a:extLst>
          </p:cNvPr>
          <p:cNvSpPr txBox="1"/>
          <p:nvPr/>
        </p:nvSpPr>
        <p:spPr>
          <a:xfrm>
            <a:off x="253729" y="7304690"/>
            <a:ext cx="68077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Combine characters into scenes, and crop, flip, or resize the pictures to get just the expressions you want. Start with these layouts or make your own! </a:t>
            </a:r>
          </a:p>
        </p:txBody>
      </p:sp>
      <p:pic>
        <p:nvPicPr>
          <p:cNvPr id="33" name="Picture 32" descr="close up of comic graphic face">
            <a:extLst>
              <a:ext uri="{FF2B5EF4-FFF2-40B4-BE49-F238E27FC236}">
                <a16:creationId xmlns:a16="http://schemas.microsoft.com/office/drawing/2014/main" id="{D67FF1F7-6665-4A3F-9EF9-1E4E047011C2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35674" y="98378"/>
            <a:ext cx="956481" cy="1600200"/>
          </a:xfrm>
          <a:prstGeom prst="rect">
            <a:avLst/>
          </a:prstGeom>
        </p:spPr>
      </p:pic>
      <p:pic>
        <p:nvPicPr>
          <p:cNvPr id="35" name="Picture 34" descr="close up of comic graphic face">
            <a:extLst>
              <a:ext uri="{FF2B5EF4-FFF2-40B4-BE49-F238E27FC236}">
                <a16:creationId xmlns:a16="http://schemas.microsoft.com/office/drawing/2014/main" id="{0B68A209-57F4-4371-8943-41B0BCE8D954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20265" y="1927178"/>
            <a:ext cx="1341206" cy="1828800"/>
          </a:xfrm>
          <a:prstGeom prst="rect">
            <a:avLst/>
          </a:prstGeom>
        </p:spPr>
      </p:pic>
      <p:pic>
        <p:nvPicPr>
          <p:cNvPr id="37" name="Picture 36" descr="close up of comic graphic face">
            <a:extLst>
              <a:ext uri="{FF2B5EF4-FFF2-40B4-BE49-F238E27FC236}">
                <a16:creationId xmlns:a16="http://schemas.microsoft.com/office/drawing/2014/main" id="{B12802DA-2D05-431C-B756-E0F81701E69F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42913" y="4325989"/>
            <a:ext cx="14267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6046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EEF3D318-8FC8-4C87-9BDA-15E3336F4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slide 2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DD18190-1FA0-4FBA-86BF-5A5508ED49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719514" y="3238500"/>
            <a:ext cx="3595686" cy="3124200"/>
          </a:xfrm>
          <a:prstGeom prst="rect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FA2DC2F-B034-4A1E-B7B2-C140CD28D4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2628"/>
            <a:ext cx="7315200" cy="312420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4E240B5-6D35-43A4-BEA4-149B1573FA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3238500"/>
            <a:ext cx="3595686" cy="3124200"/>
          </a:xfrm>
          <a:prstGeom prst="rect">
            <a:avLst/>
          </a:prstGeom>
          <a:solidFill>
            <a:schemeClr val="accent5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Comic Sans MS" panose="030F0702030302020204" pitchFamily="66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1C5C483-EC5C-4E8D-8285-A1AEA039E1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477000"/>
            <a:ext cx="7315199" cy="3124200"/>
          </a:xfrm>
          <a:prstGeom prst="rect">
            <a:avLst/>
          </a:prstGeom>
          <a:gradFill flip="none" rotWithShape="1">
            <a:gsLst>
              <a:gs pos="0">
                <a:schemeClr val="accent4">
                  <a:shade val="30000"/>
                  <a:satMod val="115000"/>
                </a:schemeClr>
              </a:gs>
              <a:gs pos="50000">
                <a:schemeClr val="accent4">
                  <a:shade val="67500"/>
                  <a:satMod val="115000"/>
                </a:schemeClr>
              </a:gs>
              <a:gs pos="100000">
                <a:schemeClr val="accent4">
                  <a:shade val="100000"/>
                  <a:satMod val="115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 descr="boy in yellow and blue hoodie">
            <a:extLst>
              <a:ext uri="{FF2B5EF4-FFF2-40B4-BE49-F238E27FC236}">
                <a16:creationId xmlns:a16="http://schemas.microsoft.com/office/drawing/2014/main" id="{67D15990-AC88-4D5C-9E45-D7FB2016C86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2564" y="175260"/>
            <a:ext cx="3230315" cy="2948940"/>
          </a:xfrm>
          <a:prstGeom prst="rect">
            <a:avLst/>
          </a:prstGeom>
        </p:spPr>
      </p:pic>
      <p:pic>
        <p:nvPicPr>
          <p:cNvPr id="12" name="Picture 11" descr="boy in teal hoodie">
            <a:extLst>
              <a:ext uri="{FF2B5EF4-FFF2-40B4-BE49-F238E27FC236}">
                <a16:creationId xmlns:a16="http://schemas.microsoft.com/office/drawing/2014/main" id="{C09D23CC-EAD6-4F71-BE49-96BE194ADAC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38324" y="0"/>
            <a:ext cx="3973304" cy="3124200"/>
          </a:xfrm>
          <a:prstGeom prst="rect">
            <a:avLst/>
          </a:prstGeom>
        </p:spPr>
      </p:pic>
      <p:pic>
        <p:nvPicPr>
          <p:cNvPr id="13" name="Picture 12" descr="close up of comic graphic face">
            <a:extLst>
              <a:ext uri="{FF2B5EF4-FFF2-40B4-BE49-F238E27FC236}">
                <a16:creationId xmlns:a16="http://schemas.microsoft.com/office/drawing/2014/main" id="{F086FA43-C5BB-4C32-B760-C45C13E4E28A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564" y="3459335"/>
            <a:ext cx="1950156" cy="2682530"/>
          </a:xfrm>
          <a:prstGeom prst="rect">
            <a:avLst/>
          </a:prstGeom>
        </p:spPr>
      </p:pic>
      <p:pic>
        <p:nvPicPr>
          <p:cNvPr id="16" name="Picture 15" descr="close up of comic graphic face">
            <a:extLst>
              <a:ext uri="{FF2B5EF4-FFF2-40B4-BE49-F238E27FC236}">
                <a16:creationId xmlns:a16="http://schemas.microsoft.com/office/drawing/2014/main" id="{4F51AB6E-A8A0-4C48-BABE-B43966B6B621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54523" y="3366205"/>
            <a:ext cx="1798113" cy="2868789"/>
          </a:xfrm>
          <a:prstGeom prst="rect">
            <a:avLst/>
          </a:prstGeom>
        </p:spPr>
      </p:pic>
      <p:pic>
        <p:nvPicPr>
          <p:cNvPr id="18" name="Picture 17" descr="boy in teal hoodie">
            <a:extLst>
              <a:ext uri="{FF2B5EF4-FFF2-40B4-BE49-F238E27FC236}">
                <a16:creationId xmlns:a16="http://schemas.microsoft.com/office/drawing/2014/main" id="{607D4596-8998-4DD8-A735-B7140A6BB38D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08"/>
          <a:stretch/>
        </p:blipFill>
        <p:spPr>
          <a:xfrm>
            <a:off x="2164675" y="6766560"/>
            <a:ext cx="1569722" cy="2834640"/>
          </a:xfrm>
          <a:prstGeom prst="rect">
            <a:avLst/>
          </a:prstGeom>
        </p:spPr>
      </p:pic>
      <p:pic>
        <p:nvPicPr>
          <p:cNvPr id="20" name="Picture 19" descr="boy in yellow and blue hoodie">
            <a:extLst>
              <a:ext uri="{FF2B5EF4-FFF2-40B4-BE49-F238E27FC236}">
                <a16:creationId xmlns:a16="http://schemas.microsoft.com/office/drawing/2014/main" id="{4AC8CBDA-0A07-45AB-A000-4E9A7CFCDC02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08609" y="6490404"/>
            <a:ext cx="1950156" cy="3107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4087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 hidden="1">
            <a:extLst>
              <a:ext uri="{FF2B5EF4-FFF2-40B4-BE49-F238E27FC236}">
                <a16:creationId xmlns:a16="http://schemas.microsoft.com/office/drawing/2014/main" id="{CBE7242A-1857-4A88-B631-C6FF47040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slide 3</a:t>
            </a:r>
          </a:p>
        </p:txBody>
      </p:sp>
      <p:sp>
        <p:nvSpPr>
          <p:cNvPr id="5" name="Trapezoid 3">
            <a:extLst>
              <a:ext uri="{FF2B5EF4-FFF2-40B4-BE49-F238E27FC236}">
                <a16:creationId xmlns:a16="http://schemas.microsoft.com/office/drawing/2014/main" id="{3A26B778-4DE9-4BB4-AB1B-B08B02F7A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 flipV="1">
            <a:off x="2848167" y="3421651"/>
            <a:ext cx="4467415" cy="6174223"/>
          </a:xfrm>
          <a:custGeom>
            <a:avLst/>
            <a:gdLst>
              <a:gd name="connsiteX0" fmla="*/ 0 w 4702629"/>
              <a:gd name="connsiteY0" fmla="*/ 6955971 h 6955971"/>
              <a:gd name="connsiteX1" fmla="*/ 1175657 w 4702629"/>
              <a:gd name="connsiteY1" fmla="*/ 0 h 6955971"/>
              <a:gd name="connsiteX2" fmla="*/ 3526972 w 4702629"/>
              <a:gd name="connsiteY2" fmla="*/ 0 h 6955971"/>
              <a:gd name="connsiteX3" fmla="*/ 4702629 w 4702629"/>
              <a:gd name="connsiteY3" fmla="*/ 6955971 h 6955971"/>
              <a:gd name="connsiteX4" fmla="*/ 0 w 4702629"/>
              <a:gd name="connsiteY4" fmla="*/ 6955971 h 6955971"/>
              <a:gd name="connsiteX0" fmla="*/ 0 w 4702629"/>
              <a:gd name="connsiteY0" fmla="*/ 6955971 h 6955971"/>
              <a:gd name="connsiteX1" fmla="*/ 10885 w 4702629"/>
              <a:gd name="connsiteY1" fmla="*/ 21771 h 6955971"/>
              <a:gd name="connsiteX2" fmla="*/ 3526972 w 4702629"/>
              <a:gd name="connsiteY2" fmla="*/ 0 h 6955971"/>
              <a:gd name="connsiteX3" fmla="*/ 4702629 w 4702629"/>
              <a:gd name="connsiteY3" fmla="*/ 6955971 h 6955971"/>
              <a:gd name="connsiteX4" fmla="*/ 0 w 4702629"/>
              <a:gd name="connsiteY4" fmla="*/ 6955971 h 6955971"/>
              <a:gd name="connsiteX0" fmla="*/ 0 w 5791201"/>
              <a:gd name="connsiteY0" fmla="*/ 6934200 h 6934200"/>
              <a:gd name="connsiteX1" fmla="*/ 10885 w 5791201"/>
              <a:gd name="connsiteY1" fmla="*/ 0 h 6934200"/>
              <a:gd name="connsiteX2" fmla="*/ 5791201 w 5791201"/>
              <a:gd name="connsiteY2" fmla="*/ 10886 h 6934200"/>
              <a:gd name="connsiteX3" fmla="*/ 4702629 w 5791201"/>
              <a:gd name="connsiteY3" fmla="*/ 6934200 h 6934200"/>
              <a:gd name="connsiteX4" fmla="*/ 0 w 5791201"/>
              <a:gd name="connsiteY4" fmla="*/ 6934200 h 6934200"/>
              <a:gd name="connsiteX0" fmla="*/ 0 w 5791201"/>
              <a:gd name="connsiteY0" fmla="*/ 7294328 h 7294328"/>
              <a:gd name="connsiteX1" fmla="*/ 48247 w 5791201"/>
              <a:gd name="connsiteY1" fmla="*/ 0 h 7294328"/>
              <a:gd name="connsiteX2" fmla="*/ 5791201 w 5791201"/>
              <a:gd name="connsiteY2" fmla="*/ 371014 h 7294328"/>
              <a:gd name="connsiteX3" fmla="*/ 4702629 w 5791201"/>
              <a:gd name="connsiteY3" fmla="*/ 7294328 h 7294328"/>
              <a:gd name="connsiteX4" fmla="*/ 0 w 5791201"/>
              <a:gd name="connsiteY4" fmla="*/ 7294328 h 7294328"/>
              <a:gd name="connsiteX0" fmla="*/ 0 w 5865925"/>
              <a:gd name="connsiteY0" fmla="*/ 7328461 h 7328461"/>
              <a:gd name="connsiteX1" fmla="*/ 48247 w 5865925"/>
              <a:gd name="connsiteY1" fmla="*/ 34133 h 7328461"/>
              <a:gd name="connsiteX2" fmla="*/ 5865925 w 5865925"/>
              <a:gd name="connsiteY2" fmla="*/ 0 h 7328461"/>
              <a:gd name="connsiteX3" fmla="*/ 4702629 w 5865925"/>
              <a:gd name="connsiteY3" fmla="*/ 7328461 h 7328461"/>
              <a:gd name="connsiteX4" fmla="*/ 0 w 5865925"/>
              <a:gd name="connsiteY4" fmla="*/ 7328461 h 7328461"/>
              <a:gd name="connsiteX0" fmla="*/ 0 w 5865925"/>
              <a:gd name="connsiteY0" fmla="*/ 7328461 h 7328461"/>
              <a:gd name="connsiteX1" fmla="*/ 48247 w 5865925"/>
              <a:gd name="connsiteY1" fmla="*/ 34133 h 7328461"/>
              <a:gd name="connsiteX2" fmla="*/ 5865925 w 5865925"/>
              <a:gd name="connsiteY2" fmla="*/ 0 h 7328461"/>
              <a:gd name="connsiteX3" fmla="*/ 4926804 w 5865925"/>
              <a:gd name="connsiteY3" fmla="*/ 7283448 h 7328461"/>
              <a:gd name="connsiteX4" fmla="*/ 0 w 5865925"/>
              <a:gd name="connsiteY4" fmla="*/ 7328461 h 7328461"/>
              <a:gd name="connsiteX0" fmla="*/ 0 w 5865925"/>
              <a:gd name="connsiteY0" fmla="*/ 7328461 h 7328465"/>
              <a:gd name="connsiteX1" fmla="*/ 48247 w 5865925"/>
              <a:gd name="connsiteY1" fmla="*/ 34133 h 7328465"/>
              <a:gd name="connsiteX2" fmla="*/ 5865925 w 5865925"/>
              <a:gd name="connsiteY2" fmla="*/ 0 h 7328465"/>
              <a:gd name="connsiteX3" fmla="*/ 4852077 w 5865925"/>
              <a:gd name="connsiteY3" fmla="*/ 7328465 h 7328465"/>
              <a:gd name="connsiteX4" fmla="*/ 0 w 5865925"/>
              <a:gd name="connsiteY4" fmla="*/ 7328461 h 7328465"/>
              <a:gd name="connsiteX0" fmla="*/ 0 w 5865925"/>
              <a:gd name="connsiteY0" fmla="*/ 7328461 h 7328465"/>
              <a:gd name="connsiteX1" fmla="*/ 48247 w 5865925"/>
              <a:gd name="connsiteY1" fmla="*/ 34133 h 7328465"/>
              <a:gd name="connsiteX2" fmla="*/ 5865925 w 5865925"/>
              <a:gd name="connsiteY2" fmla="*/ 0 h 7328465"/>
              <a:gd name="connsiteX3" fmla="*/ 3170988 w 5865925"/>
              <a:gd name="connsiteY3" fmla="*/ 7328465 h 7328465"/>
              <a:gd name="connsiteX4" fmla="*/ 0 w 5865925"/>
              <a:gd name="connsiteY4" fmla="*/ 7328461 h 7328465"/>
              <a:gd name="connsiteX0" fmla="*/ 0 w 6116300"/>
              <a:gd name="connsiteY0" fmla="*/ 7359793 h 7359797"/>
              <a:gd name="connsiteX1" fmla="*/ 48247 w 6116300"/>
              <a:gd name="connsiteY1" fmla="*/ 65465 h 7359797"/>
              <a:gd name="connsiteX2" fmla="*/ 6116300 w 6116300"/>
              <a:gd name="connsiteY2" fmla="*/ 0 h 7359797"/>
              <a:gd name="connsiteX3" fmla="*/ 3170988 w 6116300"/>
              <a:gd name="connsiteY3" fmla="*/ 7359797 h 7359797"/>
              <a:gd name="connsiteX4" fmla="*/ 0 w 6116300"/>
              <a:gd name="connsiteY4" fmla="*/ 7359793 h 7359797"/>
              <a:gd name="connsiteX0" fmla="*/ 0 w 6235528"/>
              <a:gd name="connsiteY0" fmla="*/ 7294329 h 7294333"/>
              <a:gd name="connsiteX1" fmla="*/ 48247 w 6235528"/>
              <a:gd name="connsiteY1" fmla="*/ 1 h 7294333"/>
              <a:gd name="connsiteX2" fmla="*/ 6235528 w 6235528"/>
              <a:gd name="connsiteY2" fmla="*/ 18086 h 7294333"/>
              <a:gd name="connsiteX3" fmla="*/ 3170988 w 6235528"/>
              <a:gd name="connsiteY3" fmla="*/ 7294333 h 7294333"/>
              <a:gd name="connsiteX4" fmla="*/ 0 w 6235528"/>
              <a:gd name="connsiteY4" fmla="*/ 7294329 h 7294333"/>
              <a:gd name="connsiteX0" fmla="*/ 0 w 5997075"/>
              <a:gd name="connsiteY0" fmla="*/ 7294329 h 7294333"/>
              <a:gd name="connsiteX1" fmla="*/ 48247 w 5997075"/>
              <a:gd name="connsiteY1" fmla="*/ 1 h 7294333"/>
              <a:gd name="connsiteX2" fmla="*/ 5997075 w 5997075"/>
              <a:gd name="connsiteY2" fmla="*/ 18086 h 7294333"/>
              <a:gd name="connsiteX3" fmla="*/ 3170988 w 5997075"/>
              <a:gd name="connsiteY3" fmla="*/ 7294333 h 7294333"/>
              <a:gd name="connsiteX4" fmla="*/ 0 w 5997075"/>
              <a:gd name="connsiteY4" fmla="*/ 7294329 h 7294333"/>
              <a:gd name="connsiteX0" fmla="*/ 0 w 6187836"/>
              <a:gd name="connsiteY0" fmla="*/ 7294329 h 7294333"/>
              <a:gd name="connsiteX1" fmla="*/ 48247 w 6187836"/>
              <a:gd name="connsiteY1" fmla="*/ 1 h 7294333"/>
              <a:gd name="connsiteX2" fmla="*/ 6187836 w 6187836"/>
              <a:gd name="connsiteY2" fmla="*/ 18086 h 7294333"/>
              <a:gd name="connsiteX3" fmla="*/ 3170988 w 6187836"/>
              <a:gd name="connsiteY3" fmla="*/ 7294333 h 7294333"/>
              <a:gd name="connsiteX4" fmla="*/ 0 w 6187836"/>
              <a:gd name="connsiteY4" fmla="*/ 7294329 h 7294333"/>
              <a:gd name="connsiteX0" fmla="*/ 0 w 6972687"/>
              <a:gd name="connsiteY0" fmla="*/ 7315814 h 7315814"/>
              <a:gd name="connsiteX1" fmla="*/ 833098 w 6972687"/>
              <a:gd name="connsiteY1" fmla="*/ 1 h 7315814"/>
              <a:gd name="connsiteX2" fmla="*/ 6972687 w 6972687"/>
              <a:gd name="connsiteY2" fmla="*/ 18086 h 7315814"/>
              <a:gd name="connsiteX3" fmla="*/ 3955839 w 6972687"/>
              <a:gd name="connsiteY3" fmla="*/ 7294333 h 7315814"/>
              <a:gd name="connsiteX4" fmla="*/ 0 w 6972687"/>
              <a:gd name="connsiteY4" fmla="*/ 7315814 h 7315814"/>
              <a:gd name="connsiteX0" fmla="*/ 25612 w 6998299"/>
              <a:gd name="connsiteY0" fmla="*/ 7315814 h 7315814"/>
              <a:gd name="connsiteX1" fmla="*/ 282 w 6998299"/>
              <a:gd name="connsiteY1" fmla="*/ 0 h 7315814"/>
              <a:gd name="connsiteX2" fmla="*/ 6998299 w 6998299"/>
              <a:gd name="connsiteY2" fmla="*/ 18086 h 7315814"/>
              <a:gd name="connsiteX3" fmla="*/ 3981451 w 6998299"/>
              <a:gd name="connsiteY3" fmla="*/ 7294333 h 7315814"/>
              <a:gd name="connsiteX4" fmla="*/ 25612 w 6998299"/>
              <a:gd name="connsiteY4" fmla="*/ 7315814 h 7315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98299" h="7315814">
                <a:moveTo>
                  <a:pt x="25612" y="7315814"/>
                </a:moveTo>
                <a:cubicBezTo>
                  <a:pt x="29240" y="5004414"/>
                  <a:pt x="-3346" y="2311400"/>
                  <a:pt x="282" y="0"/>
                </a:cubicBezTo>
                <a:lnTo>
                  <a:pt x="6998299" y="18086"/>
                </a:lnTo>
                <a:lnTo>
                  <a:pt x="3981451" y="7294333"/>
                </a:lnTo>
                <a:lnTo>
                  <a:pt x="25612" y="7315814"/>
                </a:lnTo>
                <a:close/>
              </a:path>
            </a:pathLst>
          </a:custGeom>
          <a:solidFill>
            <a:schemeClr val="accent3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500EABB-BE84-40A1-A46A-9CF476AC0E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7315200" cy="3318851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21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61F52BBC-3637-4C8F-A1D2-14857E1AF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3422386"/>
            <a:ext cx="4683762" cy="6168898"/>
          </a:xfrm>
          <a:custGeom>
            <a:avLst/>
            <a:gdLst>
              <a:gd name="connsiteX0" fmla="*/ 0 w 4683762"/>
              <a:gd name="connsiteY0" fmla="*/ 0 h 6168898"/>
              <a:gd name="connsiteX1" fmla="*/ 4683762 w 4683762"/>
              <a:gd name="connsiteY1" fmla="*/ 4368 h 6168898"/>
              <a:gd name="connsiteX2" fmla="*/ 2726674 w 4683762"/>
              <a:gd name="connsiteY2" fmla="*/ 6168898 h 6168898"/>
              <a:gd name="connsiteX3" fmla="*/ 0 w 4683762"/>
              <a:gd name="connsiteY3" fmla="*/ 6168898 h 6168898"/>
              <a:gd name="connsiteX4" fmla="*/ 0 w 4683762"/>
              <a:gd name="connsiteY4" fmla="*/ 0 h 6168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83762" h="6168898">
                <a:moveTo>
                  <a:pt x="0" y="0"/>
                </a:moveTo>
                <a:lnTo>
                  <a:pt x="4683762" y="4368"/>
                </a:lnTo>
                <a:lnTo>
                  <a:pt x="2726674" y="6168898"/>
                </a:lnTo>
                <a:lnTo>
                  <a:pt x="0" y="616889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13" name="Picture 12" descr="close up of comic graphic face">
            <a:extLst>
              <a:ext uri="{FF2B5EF4-FFF2-40B4-BE49-F238E27FC236}">
                <a16:creationId xmlns:a16="http://schemas.microsoft.com/office/drawing/2014/main" id="{B01ED2AD-50AB-4CE3-8CDD-D754DEE32DB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50080" y="4497905"/>
            <a:ext cx="2865120" cy="4615615"/>
          </a:xfrm>
          <a:prstGeom prst="rect">
            <a:avLst/>
          </a:prstGeom>
        </p:spPr>
      </p:pic>
      <p:pic>
        <p:nvPicPr>
          <p:cNvPr id="15" name="Picture 14" descr="close up of comic graphic face">
            <a:extLst>
              <a:ext uri="{FF2B5EF4-FFF2-40B4-BE49-F238E27FC236}">
                <a16:creationId xmlns:a16="http://schemas.microsoft.com/office/drawing/2014/main" id="{5C14813B-0A60-4CD7-9556-477DDD01770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3654777"/>
            <a:ext cx="3250820" cy="5167175"/>
          </a:xfrm>
          <a:prstGeom prst="rect">
            <a:avLst/>
          </a:prstGeom>
        </p:spPr>
      </p:pic>
      <p:pic>
        <p:nvPicPr>
          <p:cNvPr id="18" name="Picture 17" descr="boy in brown jacket">
            <a:extLst>
              <a:ext uri="{FF2B5EF4-FFF2-40B4-BE49-F238E27FC236}">
                <a16:creationId xmlns:a16="http://schemas.microsoft.com/office/drawing/2014/main" id="{393FC8E9-6AD1-4C2B-938A-B95C2CCD29F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2535" y="457200"/>
            <a:ext cx="2131541" cy="2861652"/>
          </a:xfrm>
          <a:prstGeom prst="rect">
            <a:avLst/>
          </a:prstGeom>
        </p:spPr>
      </p:pic>
      <p:pic>
        <p:nvPicPr>
          <p:cNvPr id="27" name="Picture 26" descr="girl in plaid shirt">
            <a:extLst>
              <a:ext uri="{FF2B5EF4-FFF2-40B4-BE49-F238E27FC236}">
                <a16:creationId xmlns:a16="http://schemas.microsoft.com/office/drawing/2014/main" id="{CAC1FE15-1C9E-48A9-B64D-6225D86B0BC9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28623" y="377531"/>
            <a:ext cx="2651765" cy="2941320"/>
          </a:xfrm>
          <a:prstGeom prst="rect">
            <a:avLst/>
          </a:prstGeom>
        </p:spPr>
      </p:pic>
      <p:pic>
        <p:nvPicPr>
          <p:cNvPr id="17" name="Picture 16" descr="girl in jeans and striped shirt">
            <a:extLst>
              <a:ext uri="{FF2B5EF4-FFF2-40B4-BE49-F238E27FC236}">
                <a16:creationId xmlns:a16="http://schemas.microsoft.com/office/drawing/2014/main" id="{9900765D-994C-41A8-8EA6-DC2B875EEA70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3"/>
          <a:stretch/>
        </p:blipFill>
        <p:spPr>
          <a:xfrm>
            <a:off x="2402040" y="271735"/>
            <a:ext cx="2281722" cy="3047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7782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F4A5571B-E1CC-4A99-B779-CE6ED4BCF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People</a:t>
            </a:r>
            <a:r>
              <a:rPr lang="en-US" baseline="0" dirty="0"/>
              <a:t> slide 1</a:t>
            </a:r>
            <a:endParaRPr lang="en-US" dirty="0"/>
          </a:p>
        </p:txBody>
      </p:sp>
      <p:pic>
        <p:nvPicPr>
          <p:cNvPr id="9" name="Picture 8" descr="boy in teal hoodie">
            <a:extLst>
              <a:ext uri="{FF2B5EF4-FFF2-40B4-BE49-F238E27FC236}">
                <a16:creationId xmlns:a16="http://schemas.microsoft.com/office/drawing/2014/main" id="{EFB8EED1-7ED7-4A78-8FA4-466A33A39F8E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9239" y="923752"/>
            <a:ext cx="1824206" cy="5486400"/>
          </a:xfrm>
          <a:prstGeom prst="rect">
            <a:avLst/>
          </a:prstGeom>
        </p:spPr>
      </p:pic>
      <p:pic>
        <p:nvPicPr>
          <p:cNvPr id="11" name="Picture 10" descr="boy in teal hoodie">
            <a:extLst>
              <a:ext uri="{FF2B5EF4-FFF2-40B4-BE49-F238E27FC236}">
                <a16:creationId xmlns:a16="http://schemas.microsoft.com/office/drawing/2014/main" id="{B16B55D9-0F9E-435D-9D68-4220BD47901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92216" y="923752"/>
            <a:ext cx="1553102" cy="5486400"/>
          </a:xfrm>
          <a:prstGeom prst="rect">
            <a:avLst/>
          </a:prstGeom>
        </p:spPr>
      </p:pic>
      <p:pic>
        <p:nvPicPr>
          <p:cNvPr id="13" name="Picture 12" descr="boy in teal hoodie">
            <a:extLst>
              <a:ext uri="{FF2B5EF4-FFF2-40B4-BE49-F238E27FC236}">
                <a16:creationId xmlns:a16="http://schemas.microsoft.com/office/drawing/2014/main" id="{6929B0CA-F818-4F0B-8AFA-073A1DE32679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5835" y="923752"/>
            <a:ext cx="971072" cy="5486400"/>
          </a:xfrm>
          <a:prstGeom prst="rect">
            <a:avLst/>
          </a:prstGeom>
        </p:spPr>
      </p:pic>
      <p:pic>
        <p:nvPicPr>
          <p:cNvPr id="17" name="Picture 16" descr="close up of comic graphic face">
            <a:extLst>
              <a:ext uri="{FF2B5EF4-FFF2-40B4-BE49-F238E27FC236}">
                <a16:creationId xmlns:a16="http://schemas.microsoft.com/office/drawing/2014/main" id="{0D6E3777-E7FC-4BC1-B505-31CCCD8CFBF1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06706" y="7296496"/>
            <a:ext cx="1646134" cy="2286000"/>
          </a:xfrm>
          <a:prstGeom prst="rect">
            <a:avLst/>
          </a:prstGeom>
        </p:spPr>
      </p:pic>
      <p:pic>
        <p:nvPicPr>
          <p:cNvPr id="19" name="Picture 18" descr="close up of comic graphic face">
            <a:extLst>
              <a:ext uri="{FF2B5EF4-FFF2-40B4-BE49-F238E27FC236}">
                <a16:creationId xmlns:a16="http://schemas.microsoft.com/office/drawing/2014/main" id="{7A29E1A3-B0B1-48A2-9821-0B5F4EC4EAB2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52840" y="7315200"/>
            <a:ext cx="1759141" cy="2286000"/>
          </a:xfrm>
          <a:prstGeom prst="rect">
            <a:avLst/>
          </a:prstGeom>
        </p:spPr>
      </p:pic>
      <p:pic>
        <p:nvPicPr>
          <p:cNvPr id="21" name="Picture 20" descr="close up of comic graphic face">
            <a:extLst>
              <a:ext uri="{FF2B5EF4-FFF2-40B4-BE49-F238E27FC236}">
                <a16:creationId xmlns:a16="http://schemas.microsoft.com/office/drawing/2014/main" id="{AED006F6-8C47-4031-AB4F-82BFA3F18A12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313" y="7296496"/>
            <a:ext cx="1661885" cy="2286000"/>
          </a:xfrm>
          <a:prstGeom prst="rect">
            <a:avLst/>
          </a:prstGeom>
        </p:spPr>
      </p:pic>
      <p:pic>
        <p:nvPicPr>
          <p:cNvPr id="23" name="Picture 22" descr="close up of comic graphic face">
            <a:extLst>
              <a:ext uri="{FF2B5EF4-FFF2-40B4-BE49-F238E27FC236}">
                <a16:creationId xmlns:a16="http://schemas.microsoft.com/office/drawing/2014/main" id="{EA0E998E-5038-41C6-9D9D-E6D8CA372B23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37499" y="7296496"/>
            <a:ext cx="1825388" cy="2286000"/>
          </a:xfrm>
          <a:prstGeom prst="rect">
            <a:avLst/>
          </a:prstGeom>
        </p:spPr>
      </p:pic>
      <p:pic>
        <p:nvPicPr>
          <p:cNvPr id="25" name="Picture 24" descr="boy in teal hoodie">
            <a:extLst>
              <a:ext uri="{FF2B5EF4-FFF2-40B4-BE49-F238E27FC236}">
                <a16:creationId xmlns:a16="http://schemas.microsoft.com/office/drawing/2014/main" id="{49019DCB-9CE1-4083-8C0F-C2059A1E1023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15678" y="3666952"/>
            <a:ext cx="2130283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1838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07F953F4-F7C0-4924-948D-4147D26C1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People slide 2</a:t>
            </a:r>
          </a:p>
        </p:txBody>
      </p:sp>
      <p:pic>
        <p:nvPicPr>
          <p:cNvPr id="3" name="Picture 2" descr="close up of comic graphic face">
            <a:extLst>
              <a:ext uri="{FF2B5EF4-FFF2-40B4-BE49-F238E27FC236}">
                <a16:creationId xmlns:a16="http://schemas.microsoft.com/office/drawing/2014/main" id="{6C4AA837-7453-4A43-BD56-56BFA70C3B44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0522" y="6940169"/>
            <a:ext cx="1622832" cy="2286000"/>
          </a:xfrm>
          <a:prstGeom prst="rect">
            <a:avLst/>
          </a:prstGeom>
        </p:spPr>
      </p:pic>
      <p:pic>
        <p:nvPicPr>
          <p:cNvPr id="5" name="Picture 4" descr="close up of comic graphic face">
            <a:extLst>
              <a:ext uri="{FF2B5EF4-FFF2-40B4-BE49-F238E27FC236}">
                <a16:creationId xmlns:a16="http://schemas.microsoft.com/office/drawing/2014/main" id="{521B1342-3BC7-45F9-87EF-0461E3597E0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04273" y="6940169"/>
            <a:ext cx="1500679" cy="2286000"/>
          </a:xfrm>
          <a:prstGeom prst="rect">
            <a:avLst/>
          </a:prstGeom>
        </p:spPr>
      </p:pic>
      <p:pic>
        <p:nvPicPr>
          <p:cNvPr id="7" name="Picture 6" descr="close up of comic graphic face">
            <a:extLst>
              <a:ext uri="{FF2B5EF4-FFF2-40B4-BE49-F238E27FC236}">
                <a16:creationId xmlns:a16="http://schemas.microsoft.com/office/drawing/2014/main" id="{0F74C1EC-1994-4530-AFF8-00321BDB49BC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99293" y="6940169"/>
            <a:ext cx="1515906" cy="2286000"/>
          </a:xfrm>
          <a:prstGeom prst="rect">
            <a:avLst/>
          </a:prstGeom>
        </p:spPr>
      </p:pic>
      <p:pic>
        <p:nvPicPr>
          <p:cNvPr id="9" name="Picture 8" descr="close up of comic graphic face">
            <a:extLst>
              <a:ext uri="{FF2B5EF4-FFF2-40B4-BE49-F238E27FC236}">
                <a16:creationId xmlns:a16="http://schemas.microsoft.com/office/drawing/2014/main" id="{C790A25C-CB4E-496E-8CC5-08DEAD48548C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76728" y="6940169"/>
            <a:ext cx="1950789" cy="2286000"/>
          </a:xfrm>
          <a:prstGeom prst="rect">
            <a:avLst/>
          </a:prstGeom>
        </p:spPr>
      </p:pic>
      <p:pic>
        <p:nvPicPr>
          <p:cNvPr id="11" name="Picture 10" descr="girl in blue top">
            <a:extLst>
              <a:ext uri="{FF2B5EF4-FFF2-40B4-BE49-F238E27FC236}">
                <a16:creationId xmlns:a16="http://schemas.microsoft.com/office/drawing/2014/main" id="{2600E90F-9072-40BC-BFFE-6DC45BD8FA29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1423" y="774700"/>
            <a:ext cx="1422545" cy="5029200"/>
          </a:xfrm>
          <a:prstGeom prst="rect">
            <a:avLst/>
          </a:prstGeom>
        </p:spPr>
      </p:pic>
      <p:pic>
        <p:nvPicPr>
          <p:cNvPr id="13" name="Picture 12" descr="girl in blue top">
            <a:extLst>
              <a:ext uri="{FF2B5EF4-FFF2-40B4-BE49-F238E27FC236}">
                <a16:creationId xmlns:a16="http://schemas.microsoft.com/office/drawing/2014/main" id="{D59273C0-D3CC-4E34-9C09-740A662B98CA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84263" y="774700"/>
            <a:ext cx="1237343" cy="5029200"/>
          </a:xfrm>
          <a:prstGeom prst="rect">
            <a:avLst/>
          </a:prstGeom>
        </p:spPr>
      </p:pic>
      <p:pic>
        <p:nvPicPr>
          <p:cNvPr id="15" name="Picture 14" descr="girl in blue top">
            <a:extLst>
              <a:ext uri="{FF2B5EF4-FFF2-40B4-BE49-F238E27FC236}">
                <a16:creationId xmlns:a16="http://schemas.microsoft.com/office/drawing/2014/main" id="{7CA010DC-0073-4228-92AA-4F705CA426A7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5160" y="774700"/>
            <a:ext cx="890886" cy="5029200"/>
          </a:xfrm>
          <a:prstGeom prst="rect">
            <a:avLst/>
          </a:prstGeom>
        </p:spPr>
      </p:pic>
      <p:pic>
        <p:nvPicPr>
          <p:cNvPr id="19" name="Picture 18" descr="girl in blue top">
            <a:extLst>
              <a:ext uri="{FF2B5EF4-FFF2-40B4-BE49-F238E27FC236}">
                <a16:creationId xmlns:a16="http://schemas.microsoft.com/office/drawing/2014/main" id="{09A2E9D9-15DB-46BF-B412-9E634CC1AA0D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52122" y="1779284"/>
            <a:ext cx="2314202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7119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426C8C8B-6F63-430C-B148-8A243C564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People slide 3</a:t>
            </a:r>
          </a:p>
        </p:txBody>
      </p:sp>
      <p:pic>
        <p:nvPicPr>
          <p:cNvPr id="5" name="Picture 4" descr="close up of comic graphic face">
            <a:extLst>
              <a:ext uri="{FF2B5EF4-FFF2-40B4-BE49-F238E27FC236}">
                <a16:creationId xmlns:a16="http://schemas.microsoft.com/office/drawing/2014/main" id="{E67647F7-C69A-4CCB-AB00-245905966C7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7311026"/>
            <a:ext cx="1605193" cy="2286000"/>
          </a:xfrm>
          <a:prstGeom prst="rect">
            <a:avLst/>
          </a:prstGeom>
        </p:spPr>
      </p:pic>
      <p:pic>
        <p:nvPicPr>
          <p:cNvPr id="7" name="Picture 6" descr="close up of comic graphic face">
            <a:extLst>
              <a:ext uri="{FF2B5EF4-FFF2-40B4-BE49-F238E27FC236}">
                <a16:creationId xmlns:a16="http://schemas.microsoft.com/office/drawing/2014/main" id="{3CE21C2D-7C60-4B85-A6FF-66B0F2A92BD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62327" y="7315200"/>
            <a:ext cx="1778171" cy="2286000"/>
          </a:xfrm>
          <a:prstGeom prst="rect">
            <a:avLst/>
          </a:prstGeom>
        </p:spPr>
      </p:pic>
      <p:pic>
        <p:nvPicPr>
          <p:cNvPr id="9" name="Picture 8" descr="close up of comic graphic face">
            <a:extLst>
              <a:ext uri="{FF2B5EF4-FFF2-40B4-BE49-F238E27FC236}">
                <a16:creationId xmlns:a16="http://schemas.microsoft.com/office/drawing/2014/main" id="{5ADAED61-B39D-405F-85F2-F0A5D194FB61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61011" y="7311026"/>
            <a:ext cx="1767301" cy="2286000"/>
          </a:xfrm>
          <a:prstGeom prst="rect">
            <a:avLst/>
          </a:prstGeom>
        </p:spPr>
      </p:pic>
      <p:pic>
        <p:nvPicPr>
          <p:cNvPr id="11" name="Picture 10" descr="close up of comic graphic face">
            <a:extLst>
              <a:ext uri="{FF2B5EF4-FFF2-40B4-BE49-F238E27FC236}">
                <a16:creationId xmlns:a16="http://schemas.microsoft.com/office/drawing/2014/main" id="{D92CC012-B450-4F3F-B8E6-4A1777F57A1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14105" y="7315200"/>
            <a:ext cx="1762428" cy="2286000"/>
          </a:xfrm>
          <a:prstGeom prst="rect">
            <a:avLst/>
          </a:prstGeom>
        </p:spPr>
      </p:pic>
      <p:pic>
        <p:nvPicPr>
          <p:cNvPr id="13" name="Picture 12" descr="boy in maroon hoodie">
            <a:extLst>
              <a:ext uri="{FF2B5EF4-FFF2-40B4-BE49-F238E27FC236}">
                <a16:creationId xmlns:a16="http://schemas.microsoft.com/office/drawing/2014/main" id="{8EF7E4BB-C3EB-4EB1-B7A2-F25620633223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8364" y="644672"/>
            <a:ext cx="1562979" cy="5486400"/>
          </a:xfrm>
          <a:prstGeom prst="rect">
            <a:avLst/>
          </a:prstGeom>
        </p:spPr>
      </p:pic>
      <p:pic>
        <p:nvPicPr>
          <p:cNvPr id="15" name="Picture 14" descr="boy in maroon hoodie">
            <a:extLst>
              <a:ext uri="{FF2B5EF4-FFF2-40B4-BE49-F238E27FC236}">
                <a16:creationId xmlns:a16="http://schemas.microsoft.com/office/drawing/2014/main" id="{759FEEE6-A767-4AC9-9CF6-0C3B0A99DF2C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48955" y="644672"/>
            <a:ext cx="1608645" cy="5486400"/>
          </a:xfrm>
          <a:prstGeom prst="rect">
            <a:avLst/>
          </a:prstGeom>
        </p:spPr>
      </p:pic>
      <p:pic>
        <p:nvPicPr>
          <p:cNvPr id="17" name="Picture 16" descr="boy in maroon hoodie">
            <a:extLst>
              <a:ext uri="{FF2B5EF4-FFF2-40B4-BE49-F238E27FC236}">
                <a16:creationId xmlns:a16="http://schemas.microsoft.com/office/drawing/2014/main" id="{E680A04D-C1BD-4AFC-811E-7F4C5C79E567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30395" y="644672"/>
            <a:ext cx="1129847" cy="5486400"/>
          </a:xfrm>
          <a:prstGeom prst="rect">
            <a:avLst/>
          </a:prstGeom>
        </p:spPr>
      </p:pic>
      <p:pic>
        <p:nvPicPr>
          <p:cNvPr id="19" name="Picture 18" descr="boy in maroon hoodie">
            <a:extLst>
              <a:ext uri="{FF2B5EF4-FFF2-40B4-BE49-F238E27FC236}">
                <a16:creationId xmlns:a16="http://schemas.microsoft.com/office/drawing/2014/main" id="{584D3F71-7982-4F99-A43E-AB15B708753F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17584" y="3387872"/>
            <a:ext cx="2222914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5675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F07ADA3F-3601-4794-8E7C-CD0C2E7BDF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People slide 4</a:t>
            </a:r>
          </a:p>
        </p:txBody>
      </p:sp>
      <p:pic>
        <p:nvPicPr>
          <p:cNvPr id="3" name="Picture 2" descr="comic graphic of girl in jeans and striped shirt sitting">
            <a:extLst>
              <a:ext uri="{FF2B5EF4-FFF2-40B4-BE49-F238E27FC236}">
                <a16:creationId xmlns:a16="http://schemas.microsoft.com/office/drawing/2014/main" id="{C274D27F-496F-40E7-AF66-D96AEC13D0D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01754" y="3578740"/>
            <a:ext cx="2163918" cy="3200400"/>
          </a:xfrm>
          <a:prstGeom prst="rect">
            <a:avLst/>
          </a:prstGeom>
        </p:spPr>
      </p:pic>
      <p:pic>
        <p:nvPicPr>
          <p:cNvPr id="5" name="Picture 4" descr="close up of comic graphic face">
            <a:extLst>
              <a:ext uri="{FF2B5EF4-FFF2-40B4-BE49-F238E27FC236}">
                <a16:creationId xmlns:a16="http://schemas.microsoft.com/office/drawing/2014/main" id="{68F5BBA4-BA41-40CD-B5E3-097D10CF5E5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13832" y="7315200"/>
            <a:ext cx="1762272" cy="2286000"/>
          </a:xfrm>
          <a:prstGeom prst="rect">
            <a:avLst/>
          </a:prstGeom>
        </p:spPr>
      </p:pic>
      <p:pic>
        <p:nvPicPr>
          <p:cNvPr id="7" name="Picture 6" descr="close up of comic graphic face">
            <a:extLst>
              <a:ext uri="{FF2B5EF4-FFF2-40B4-BE49-F238E27FC236}">
                <a16:creationId xmlns:a16="http://schemas.microsoft.com/office/drawing/2014/main" id="{027F7D37-F971-4495-996B-9726AF118630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39691" y="7315200"/>
            <a:ext cx="1933152" cy="2286000"/>
          </a:xfrm>
          <a:prstGeom prst="rect">
            <a:avLst/>
          </a:prstGeom>
        </p:spPr>
      </p:pic>
      <p:pic>
        <p:nvPicPr>
          <p:cNvPr id="9" name="Picture 8" descr="close up of comic graphic face">
            <a:extLst>
              <a:ext uri="{FF2B5EF4-FFF2-40B4-BE49-F238E27FC236}">
                <a16:creationId xmlns:a16="http://schemas.microsoft.com/office/drawing/2014/main" id="{5297AFBB-0B52-47F0-A6C8-3E08ABDAFD74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7315200"/>
            <a:ext cx="1751135" cy="2286000"/>
          </a:xfrm>
          <a:prstGeom prst="rect">
            <a:avLst/>
          </a:prstGeom>
        </p:spPr>
      </p:pic>
      <p:pic>
        <p:nvPicPr>
          <p:cNvPr id="11" name="Picture 10" descr="close up of comic graphic face">
            <a:extLst>
              <a:ext uri="{FF2B5EF4-FFF2-40B4-BE49-F238E27FC236}">
                <a16:creationId xmlns:a16="http://schemas.microsoft.com/office/drawing/2014/main" id="{97CFAAB8-2698-46E6-8749-10975E6747B2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8801" y="7315200"/>
            <a:ext cx="1900890" cy="2286000"/>
          </a:xfrm>
          <a:prstGeom prst="rect">
            <a:avLst/>
          </a:prstGeom>
        </p:spPr>
      </p:pic>
      <p:pic>
        <p:nvPicPr>
          <p:cNvPr id="15" name="Picture 14" descr="person folding his arms">
            <a:extLst>
              <a:ext uri="{FF2B5EF4-FFF2-40B4-BE49-F238E27FC236}">
                <a16:creationId xmlns:a16="http://schemas.microsoft.com/office/drawing/2014/main" id="{854F5131-6EAF-4480-9985-4F2D4DDB4EFE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2878" y="690859"/>
            <a:ext cx="1518257" cy="5486400"/>
          </a:xfrm>
          <a:prstGeom prst="rect">
            <a:avLst/>
          </a:prstGeom>
        </p:spPr>
      </p:pic>
      <p:pic>
        <p:nvPicPr>
          <p:cNvPr id="17" name="Picture 16" descr="comic graphic of girl in jeans and striped shirt">
            <a:extLst>
              <a:ext uri="{FF2B5EF4-FFF2-40B4-BE49-F238E27FC236}">
                <a16:creationId xmlns:a16="http://schemas.microsoft.com/office/drawing/2014/main" id="{744A1778-3534-42AD-A7B1-E11E45A62914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1274" y="690859"/>
            <a:ext cx="1300480" cy="5486400"/>
          </a:xfrm>
          <a:prstGeom prst="rect">
            <a:avLst/>
          </a:prstGeom>
        </p:spPr>
      </p:pic>
      <p:pic>
        <p:nvPicPr>
          <p:cNvPr id="19" name="Picture 18" descr="comic graphic of girl in jeans and striped shirt standing sideways">
            <a:extLst>
              <a:ext uri="{FF2B5EF4-FFF2-40B4-BE49-F238E27FC236}">
                <a16:creationId xmlns:a16="http://schemas.microsoft.com/office/drawing/2014/main" id="{54DEE24F-278A-47BA-9DF7-601094D5417D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53786" y="690859"/>
            <a:ext cx="1125124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6529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36FD6819-BCB4-A4D6-B867-63AE0601A77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3BCCF70-B65F-D611-DF54-FE65680825E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DCE9FF1E-9195-E87B-FB92-482BF7F427D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072AAD39-6DA2-908E-0245-F2B5B4B23D8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499554C-C070-64BA-22DA-B7309471DAA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DB14A094-5E63-2A06-5998-CF417574C6B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F771872C-C8D7-D058-60AF-6B30751B5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5AD0BF-3B8B-A494-BBA8-11732141A4AD}"/>
              </a:ext>
            </a:extLst>
          </p:cNvPr>
          <p:cNvSpPr txBox="1"/>
          <p:nvPr/>
        </p:nvSpPr>
        <p:spPr>
          <a:xfrm>
            <a:off x="1143000" y="953452"/>
            <a:ext cx="13106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Elevator Pitch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4F03BD6-57FF-8FBC-394B-D406E9258F92}"/>
              </a:ext>
            </a:extLst>
          </p:cNvPr>
          <p:cNvSpPr txBox="1"/>
          <p:nvPr/>
        </p:nvSpPr>
        <p:spPr>
          <a:xfrm>
            <a:off x="4572000" y="12192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Concept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0FD06E4-FAC1-B54C-DFF9-5C09CCC89B51}"/>
              </a:ext>
            </a:extLst>
          </p:cNvPr>
          <p:cNvSpPr txBox="1"/>
          <p:nvPr/>
        </p:nvSpPr>
        <p:spPr>
          <a:xfrm>
            <a:off x="1199621" y="4009906"/>
            <a:ext cx="154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Process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D2F0BBD-EA48-66C6-7A73-50B107E1C5DE}"/>
              </a:ext>
            </a:extLst>
          </p:cNvPr>
          <p:cNvSpPr txBox="1"/>
          <p:nvPr/>
        </p:nvSpPr>
        <p:spPr>
          <a:xfrm>
            <a:off x="4620163" y="4001436"/>
            <a:ext cx="1549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Demonstration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BD319C7-20F2-7AD2-2C9B-48FE6B69DC69}"/>
              </a:ext>
            </a:extLst>
          </p:cNvPr>
          <p:cNvSpPr txBox="1"/>
          <p:nvPr/>
        </p:nvSpPr>
        <p:spPr>
          <a:xfrm>
            <a:off x="1066800" y="6883400"/>
            <a:ext cx="193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Directions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115A337-0C57-4071-5235-F06DCCCB2A4B}"/>
              </a:ext>
            </a:extLst>
          </p:cNvPr>
          <p:cNvSpPr txBox="1"/>
          <p:nvPr/>
        </p:nvSpPr>
        <p:spPr>
          <a:xfrm>
            <a:off x="4192466" y="6814066"/>
            <a:ext cx="1977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Link</a:t>
            </a:r>
          </a:p>
        </p:txBody>
      </p:sp>
    </p:spTree>
    <p:extLst>
      <p:ext uri="{BB962C8B-B14F-4D97-AF65-F5344CB8AC3E}">
        <p14:creationId xmlns:p14="http://schemas.microsoft.com/office/powerpoint/2010/main" val="3362633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EF969D9A-58A8-40F2-8BAE-5ACDA6794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People slide 5</a:t>
            </a:r>
          </a:p>
        </p:txBody>
      </p:sp>
      <p:pic>
        <p:nvPicPr>
          <p:cNvPr id="3" name="Picture 2" descr="boy in brown jacket">
            <a:extLst>
              <a:ext uri="{FF2B5EF4-FFF2-40B4-BE49-F238E27FC236}">
                <a16:creationId xmlns:a16="http://schemas.microsoft.com/office/drawing/2014/main" id="{C2939DD1-C180-4BE0-A6FC-B0F98504591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499" y="266700"/>
            <a:ext cx="1550776" cy="5486400"/>
          </a:xfrm>
          <a:prstGeom prst="rect">
            <a:avLst/>
          </a:prstGeom>
        </p:spPr>
      </p:pic>
      <p:pic>
        <p:nvPicPr>
          <p:cNvPr id="5" name="Picture 4" descr="boy in brown jacket">
            <a:extLst>
              <a:ext uri="{FF2B5EF4-FFF2-40B4-BE49-F238E27FC236}">
                <a16:creationId xmlns:a16="http://schemas.microsoft.com/office/drawing/2014/main" id="{EFABBA8B-EB29-4D57-8523-A1842B1117D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77766" y="266700"/>
            <a:ext cx="1746342" cy="5486400"/>
          </a:xfrm>
          <a:prstGeom prst="rect">
            <a:avLst/>
          </a:prstGeom>
        </p:spPr>
      </p:pic>
      <p:pic>
        <p:nvPicPr>
          <p:cNvPr id="7" name="Picture 6" descr="boy in brown jacket">
            <a:extLst>
              <a:ext uri="{FF2B5EF4-FFF2-40B4-BE49-F238E27FC236}">
                <a16:creationId xmlns:a16="http://schemas.microsoft.com/office/drawing/2014/main" id="{81091588-D660-42B7-96DF-C309ACEA270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91094" y="266700"/>
            <a:ext cx="955753" cy="5486400"/>
          </a:xfrm>
          <a:prstGeom prst="rect">
            <a:avLst/>
          </a:prstGeom>
        </p:spPr>
      </p:pic>
      <p:pic>
        <p:nvPicPr>
          <p:cNvPr id="11" name="Picture 10" descr="close up of comic graphic face">
            <a:extLst>
              <a:ext uri="{FF2B5EF4-FFF2-40B4-BE49-F238E27FC236}">
                <a16:creationId xmlns:a16="http://schemas.microsoft.com/office/drawing/2014/main" id="{7F9C79C7-4E37-4BE2-988E-81C6B892F988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5686" y="7232508"/>
            <a:ext cx="1366401" cy="2286000"/>
          </a:xfrm>
          <a:prstGeom prst="rect">
            <a:avLst/>
          </a:prstGeom>
        </p:spPr>
      </p:pic>
      <p:pic>
        <p:nvPicPr>
          <p:cNvPr id="13" name="Picture 12" descr="close up of comic graphic face">
            <a:extLst>
              <a:ext uri="{FF2B5EF4-FFF2-40B4-BE49-F238E27FC236}">
                <a16:creationId xmlns:a16="http://schemas.microsoft.com/office/drawing/2014/main" id="{593BC2B8-E60C-4B54-B3B5-BAF189256169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04900" y="7232508"/>
            <a:ext cx="1432787" cy="2286000"/>
          </a:xfrm>
          <a:prstGeom prst="rect">
            <a:avLst/>
          </a:prstGeom>
        </p:spPr>
      </p:pic>
      <p:pic>
        <p:nvPicPr>
          <p:cNvPr id="15" name="Picture 14" descr="close up of comic graphic face">
            <a:extLst>
              <a:ext uri="{FF2B5EF4-FFF2-40B4-BE49-F238E27FC236}">
                <a16:creationId xmlns:a16="http://schemas.microsoft.com/office/drawing/2014/main" id="{9E6890FD-5953-4B6F-87F8-5F197C50935E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5659" y="7232508"/>
            <a:ext cx="1438189" cy="2286000"/>
          </a:xfrm>
          <a:prstGeom prst="rect">
            <a:avLst/>
          </a:prstGeom>
        </p:spPr>
      </p:pic>
      <p:pic>
        <p:nvPicPr>
          <p:cNvPr id="17" name="Picture 16" descr="close up of comic graphic face">
            <a:extLst>
              <a:ext uri="{FF2B5EF4-FFF2-40B4-BE49-F238E27FC236}">
                <a16:creationId xmlns:a16="http://schemas.microsoft.com/office/drawing/2014/main" id="{46488C7D-6012-4248-A01B-963443173A3B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77420" y="7232508"/>
            <a:ext cx="1420091" cy="2286000"/>
          </a:xfrm>
          <a:prstGeom prst="rect">
            <a:avLst/>
          </a:prstGeom>
        </p:spPr>
      </p:pic>
      <p:pic>
        <p:nvPicPr>
          <p:cNvPr id="19" name="Picture 18" descr="boy in brown jacket">
            <a:extLst>
              <a:ext uri="{FF2B5EF4-FFF2-40B4-BE49-F238E27FC236}">
                <a16:creationId xmlns:a16="http://schemas.microsoft.com/office/drawing/2014/main" id="{E285EB28-AAF9-49CE-8F63-A4163EF12390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25376" y="3600963"/>
            <a:ext cx="2896325" cy="3200400"/>
          </a:xfrm>
          <a:prstGeom prst="rect">
            <a:avLst/>
          </a:prstGeom>
        </p:spPr>
      </p:pic>
      <p:pic>
        <p:nvPicPr>
          <p:cNvPr id="4" name="Picture 3" descr="boy in brown jacket">
            <a:extLst>
              <a:ext uri="{FF2B5EF4-FFF2-40B4-BE49-F238E27FC236}">
                <a16:creationId xmlns:a16="http://schemas.microsoft.com/office/drawing/2014/main" id="{57C2A010-3030-DBEF-36C5-A17E0C408998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77776" y="3753363"/>
            <a:ext cx="2896325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262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82AD077E-507B-4F45-B203-9D13DFF8C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People</a:t>
            </a:r>
            <a:r>
              <a:rPr lang="en-US" baseline="0" dirty="0"/>
              <a:t> slide 6</a:t>
            </a:r>
            <a:endParaRPr lang="en-US" dirty="0"/>
          </a:p>
        </p:txBody>
      </p:sp>
      <p:pic>
        <p:nvPicPr>
          <p:cNvPr id="3" name="Picture 2" descr="boy in yellow and blue hoodie">
            <a:extLst>
              <a:ext uri="{FF2B5EF4-FFF2-40B4-BE49-F238E27FC236}">
                <a16:creationId xmlns:a16="http://schemas.microsoft.com/office/drawing/2014/main" id="{4244D5B8-51C9-4FA3-B66A-5B26BE6F3994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51685" y="750823"/>
            <a:ext cx="1838366" cy="5486400"/>
          </a:xfrm>
          <a:prstGeom prst="rect">
            <a:avLst/>
          </a:prstGeom>
        </p:spPr>
      </p:pic>
      <p:pic>
        <p:nvPicPr>
          <p:cNvPr id="5" name="Picture 4" descr="close up of comic graphic face">
            <a:extLst>
              <a:ext uri="{FF2B5EF4-FFF2-40B4-BE49-F238E27FC236}">
                <a16:creationId xmlns:a16="http://schemas.microsoft.com/office/drawing/2014/main" id="{9DC11074-9F8F-4E0A-B49A-1984A559D63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5212" y="7182975"/>
            <a:ext cx="1426700" cy="2286000"/>
          </a:xfrm>
          <a:prstGeom prst="rect">
            <a:avLst/>
          </a:prstGeom>
        </p:spPr>
      </p:pic>
      <p:pic>
        <p:nvPicPr>
          <p:cNvPr id="7" name="Picture 6" descr="close up of comic graphic face">
            <a:extLst>
              <a:ext uri="{FF2B5EF4-FFF2-40B4-BE49-F238E27FC236}">
                <a16:creationId xmlns:a16="http://schemas.microsoft.com/office/drawing/2014/main" id="{182CB00B-C8F7-41E9-9941-E8EC056B3ED7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00875" y="7201433"/>
            <a:ext cx="1619859" cy="2286000"/>
          </a:xfrm>
          <a:prstGeom prst="rect">
            <a:avLst/>
          </a:prstGeom>
        </p:spPr>
      </p:pic>
      <p:pic>
        <p:nvPicPr>
          <p:cNvPr id="9" name="Picture 8" descr="close up of comic graphic face">
            <a:extLst>
              <a:ext uri="{FF2B5EF4-FFF2-40B4-BE49-F238E27FC236}">
                <a16:creationId xmlns:a16="http://schemas.microsoft.com/office/drawing/2014/main" id="{D95B8AAA-8895-4FF4-87E5-0626F32880A0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22655" y="7201433"/>
            <a:ext cx="1432830" cy="2286000"/>
          </a:xfrm>
          <a:prstGeom prst="rect">
            <a:avLst/>
          </a:prstGeom>
        </p:spPr>
      </p:pic>
      <p:pic>
        <p:nvPicPr>
          <p:cNvPr id="11" name="Picture 10" descr="close up of comic graphic face">
            <a:extLst>
              <a:ext uri="{FF2B5EF4-FFF2-40B4-BE49-F238E27FC236}">
                <a16:creationId xmlns:a16="http://schemas.microsoft.com/office/drawing/2014/main" id="{C4B55573-23F6-40AC-9E5E-3C7A9F6CD114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86893" y="7182975"/>
            <a:ext cx="1564792" cy="2286000"/>
          </a:xfrm>
          <a:prstGeom prst="rect">
            <a:avLst/>
          </a:prstGeom>
        </p:spPr>
      </p:pic>
      <p:pic>
        <p:nvPicPr>
          <p:cNvPr id="15" name="Picture 14" descr="boy in yellow and blue hoodie">
            <a:extLst>
              <a:ext uri="{FF2B5EF4-FFF2-40B4-BE49-F238E27FC236}">
                <a16:creationId xmlns:a16="http://schemas.microsoft.com/office/drawing/2014/main" id="{410A2EA2-6B92-45F2-801A-FAD34CA472EF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1022" y="698500"/>
            <a:ext cx="1695079" cy="5486400"/>
          </a:xfrm>
          <a:prstGeom prst="rect">
            <a:avLst/>
          </a:prstGeom>
        </p:spPr>
      </p:pic>
      <p:pic>
        <p:nvPicPr>
          <p:cNvPr id="17" name="Picture 16" descr="boy in yellow and blue hoodie">
            <a:extLst>
              <a:ext uri="{FF2B5EF4-FFF2-40B4-BE49-F238E27FC236}">
                <a16:creationId xmlns:a16="http://schemas.microsoft.com/office/drawing/2014/main" id="{89F2AD6F-2682-4DE7-9C7F-73C8775F006D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37365" y="698500"/>
            <a:ext cx="1603410" cy="5486400"/>
          </a:xfrm>
          <a:prstGeom prst="rect">
            <a:avLst/>
          </a:prstGeom>
        </p:spPr>
      </p:pic>
      <p:pic>
        <p:nvPicPr>
          <p:cNvPr id="19" name="Picture 18" descr="boy in yellow and blue hoodie">
            <a:extLst>
              <a:ext uri="{FF2B5EF4-FFF2-40B4-BE49-F238E27FC236}">
                <a16:creationId xmlns:a16="http://schemas.microsoft.com/office/drawing/2014/main" id="{5F841AA4-655B-4DDD-ACEF-4387A85B4722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6142" y="698500"/>
            <a:ext cx="106863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571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09D36783-87B6-4348-A5FC-D70C3891B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People slide 7</a:t>
            </a:r>
          </a:p>
        </p:txBody>
      </p:sp>
      <p:pic>
        <p:nvPicPr>
          <p:cNvPr id="3" name="Picture 2" descr="girl in purple shirt and sweater with design">
            <a:extLst>
              <a:ext uri="{FF2B5EF4-FFF2-40B4-BE49-F238E27FC236}">
                <a16:creationId xmlns:a16="http://schemas.microsoft.com/office/drawing/2014/main" id="{8AF187FD-D97C-4893-8FDB-401E9B1579F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8381" y="393700"/>
            <a:ext cx="1263216" cy="5257800"/>
          </a:xfrm>
          <a:prstGeom prst="rect">
            <a:avLst/>
          </a:prstGeom>
        </p:spPr>
      </p:pic>
      <p:pic>
        <p:nvPicPr>
          <p:cNvPr id="5" name="Picture 4" descr="girl in purple shirt and sweater with design">
            <a:extLst>
              <a:ext uri="{FF2B5EF4-FFF2-40B4-BE49-F238E27FC236}">
                <a16:creationId xmlns:a16="http://schemas.microsoft.com/office/drawing/2014/main" id="{B73B6E17-4E79-4FCC-A4B4-E8693B1538B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41532" y="393700"/>
            <a:ext cx="1266940" cy="5257800"/>
          </a:xfrm>
          <a:prstGeom prst="rect">
            <a:avLst/>
          </a:prstGeom>
        </p:spPr>
      </p:pic>
      <p:pic>
        <p:nvPicPr>
          <p:cNvPr id="7" name="Picture 6" descr="girl in purple shirt and sweater with design">
            <a:extLst>
              <a:ext uri="{FF2B5EF4-FFF2-40B4-BE49-F238E27FC236}">
                <a16:creationId xmlns:a16="http://schemas.microsoft.com/office/drawing/2014/main" id="{EA360FAE-9944-477B-B166-4C8975BC3A1E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68407" y="393700"/>
            <a:ext cx="1134571" cy="5257800"/>
          </a:xfrm>
          <a:prstGeom prst="rect">
            <a:avLst/>
          </a:prstGeom>
        </p:spPr>
      </p:pic>
      <p:pic>
        <p:nvPicPr>
          <p:cNvPr id="11" name="Picture 10" descr="close up of comic graphic face">
            <a:extLst>
              <a:ext uri="{FF2B5EF4-FFF2-40B4-BE49-F238E27FC236}">
                <a16:creationId xmlns:a16="http://schemas.microsoft.com/office/drawing/2014/main" id="{EDB33EDC-39B4-4D12-AF13-1DDF7D330D6C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2864" y="7174784"/>
            <a:ext cx="1269180" cy="2286000"/>
          </a:xfrm>
          <a:prstGeom prst="rect">
            <a:avLst/>
          </a:prstGeom>
        </p:spPr>
      </p:pic>
      <p:pic>
        <p:nvPicPr>
          <p:cNvPr id="13" name="Picture 12" descr="close up of comic graphic face">
            <a:extLst>
              <a:ext uri="{FF2B5EF4-FFF2-40B4-BE49-F238E27FC236}">
                <a16:creationId xmlns:a16="http://schemas.microsoft.com/office/drawing/2014/main" id="{B8481D1B-00F6-4D4F-95DE-BA077419E247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59620" y="7174784"/>
            <a:ext cx="1706860" cy="2286000"/>
          </a:xfrm>
          <a:prstGeom prst="rect">
            <a:avLst/>
          </a:prstGeom>
        </p:spPr>
      </p:pic>
      <p:pic>
        <p:nvPicPr>
          <p:cNvPr id="15" name="Picture 14" descr="close up of comic graphic face">
            <a:extLst>
              <a:ext uri="{FF2B5EF4-FFF2-40B4-BE49-F238E27FC236}">
                <a16:creationId xmlns:a16="http://schemas.microsoft.com/office/drawing/2014/main" id="{AE0BFDAA-2A16-4A0F-B2C5-A3C9AF2B5322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19118" y="7174784"/>
            <a:ext cx="1643795" cy="2286000"/>
          </a:xfrm>
          <a:prstGeom prst="rect">
            <a:avLst/>
          </a:prstGeom>
        </p:spPr>
      </p:pic>
      <p:pic>
        <p:nvPicPr>
          <p:cNvPr id="17" name="Picture 16" descr="close up of comic graphic face">
            <a:extLst>
              <a:ext uri="{FF2B5EF4-FFF2-40B4-BE49-F238E27FC236}">
                <a16:creationId xmlns:a16="http://schemas.microsoft.com/office/drawing/2014/main" id="{A2DCBC84-175E-4C06-9D44-AC7593E3D860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68419" y="7174784"/>
            <a:ext cx="1553992" cy="2286000"/>
          </a:xfrm>
          <a:prstGeom prst="rect">
            <a:avLst/>
          </a:prstGeom>
        </p:spPr>
      </p:pic>
      <p:pic>
        <p:nvPicPr>
          <p:cNvPr id="19" name="Picture 18" descr="girl in purple shirt and sweater with design">
            <a:extLst>
              <a:ext uri="{FF2B5EF4-FFF2-40B4-BE49-F238E27FC236}">
                <a16:creationId xmlns:a16="http://schemas.microsoft.com/office/drawing/2014/main" id="{264A6A4C-7164-46AC-942F-8C92D4D01B9B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11237" y="3630197"/>
            <a:ext cx="2609281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1380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3D7A79AC-C851-4915-A193-805C1EB5AD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People slide 8</a:t>
            </a:r>
          </a:p>
        </p:txBody>
      </p:sp>
      <p:pic>
        <p:nvPicPr>
          <p:cNvPr id="3" name="Picture 2" descr="girl in plaid shirt">
            <a:extLst>
              <a:ext uri="{FF2B5EF4-FFF2-40B4-BE49-F238E27FC236}">
                <a16:creationId xmlns:a16="http://schemas.microsoft.com/office/drawing/2014/main" id="{C2F5AF10-A5C2-47F0-9AC7-D3AE69B2052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92858" y="1206543"/>
            <a:ext cx="2215611" cy="5257800"/>
          </a:xfrm>
          <a:prstGeom prst="rect">
            <a:avLst/>
          </a:prstGeom>
        </p:spPr>
      </p:pic>
      <p:pic>
        <p:nvPicPr>
          <p:cNvPr id="5" name="Picture 4" descr="close up of comic graphic face">
            <a:extLst>
              <a:ext uri="{FF2B5EF4-FFF2-40B4-BE49-F238E27FC236}">
                <a16:creationId xmlns:a16="http://schemas.microsoft.com/office/drawing/2014/main" id="{241D0CBB-87D2-4793-829A-BA22B96EDC5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403" y="7263235"/>
            <a:ext cx="1676507" cy="2286000"/>
          </a:xfrm>
          <a:prstGeom prst="rect">
            <a:avLst/>
          </a:prstGeom>
        </p:spPr>
      </p:pic>
      <p:pic>
        <p:nvPicPr>
          <p:cNvPr id="7" name="Picture 6" descr="close up of comic graphic face">
            <a:extLst>
              <a:ext uri="{FF2B5EF4-FFF2-40B4-BE49-F238E27FC236}">
                <a16:creationId xmlns:a16="http://schemas.microsoft.com/office/drawing/2014/main" id="{AEFA1E85-33DE-4479-B428-A77A0421774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37585" y="7263235"/>
            <a:ext cx="1691736" cy="2286000"/>
          </a:xfrm>
          <a:prstGeom prst="rect">
            <a:avLst/>
          </a:prstGeom>
        </p:spPr>
      </p:pic>
      <p:pic>
        <p:nvPicPr>
          <p:cNvPr id="9" name="Picture 8" descr="close up of comic graphic face">
            <a:extLst>
              <a:ext uri="{FF2B5EF4-FFF2-40B4-BE49-F238E27FC236}">
                <a16:creationId xmlns:a16="http://schemas.microsoft.com/office/drawing/2014/main" id="{E3F98E01-F1AD-4D56-9619-5F0B62317DA6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20460" y="7263235"/>
            <a:ext cx="1636513" cy="2286000"/>
          </a:xfrm>
          <a:prstGeom prst="rect">
            <a:avLst/>
          </a:prstGeom>
        </p:spPr>
      </p:pic>
      <p:pic>
        <p:nvPicPr>
          <p:cNvPr id="11" name="Picture 10" descr="close up of comic graphic face">
            <a:extLst>
              <a:ext uri="{FF2B5EF4-FFF2-40B4-BE49-F238E27FC236}">
                <a16:creationId xmlns:a16="http://schemas.microsoft.com/office/drawing/2014/main" id="{F372FEC8-72C0-48CD-A23A-3A1171BA549E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57600" y="7263235"/>
            <a:ext cx="1710435" cy="2286000"/>
          </a:xfrm>
          <a:prstGeom prst="rect">
            <a:avLst/>
          </a:prstGeom>
        </p:spPr>
      </p:pic>
      <p:pic>
        <p:nvPicPr>
          <p:cNvPr id="13" name="Picture 12" descr="girl in plaid shirt">
            <a:extLst>
              <a:ext uri="{FF2B5EF4-FFF2-40B4-BE49-F238E27FC236}">
                <a16:creationId xmlns:a16="http://schemas.microsoft.com/office/drawing/2014/main" id="{373F8E03-EA98-47FA-BA24-C5F47F4FB2EF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282" y="1131465"/>
            <a:ext cx="1762229" cy="5257800"/>
          </a:xfrm>
          <a:prstGeom prst="rect">
            <a:avLst/>
          </a:prstGeom>
        </p:spPr>
      </p:pic>
      <p:pic>
        <p:nvPicPr>
          <p:cNvPr id="15" name="Picture 14" descr="girl in plaid shirt">
            <a:extLst>
              <a:ext uri="{FF2B5EF4-FFF2-40B4-BE49-F238E27FC236}">
                <a16:creationId xmlns:a16="http://schemas.microsoft.com/office/drawing/2014/main" id="{72A2BBD5-4E0D-48DB-8547-F9A0ABD0E336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59268" y="1122991"/>
            <a:ext cx="1260785" cy="5257800"/>
          </a:xfrm>
          <a:prstGeom prst="rect">
            <a:avLst/>
          </a:prstGeom>
        </p:spPr>
      </p:pic>
      <p:pic>
        <p:nvPicPr>
          <p:cNvPr id="17" name="Picture 16" descr="girl in plaid shirt">
            <a:extLst>
              <a:ext uri="{FF2B5EF4-FFF2-40B4-BE49-F238E27FC236}">
                <a16:creationId xmlns:a16="http://schemas.microsoft.com/office/drawing/2014/main" id="{FC87165E-3169-4265-95C8-9E88C71AE269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1617" y="1131465"/>
            <a:ext cx="1019356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0327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37" hidden="1">
            <a:extLst>
              <a:ext uri="{FF2B5EF4-FFF2-40B4-BE49-F238E27FC236}">
                <a16:creationId xmlns:a16="http://schemas.microsoft.com/office/drawing/2014/main" id="{4687E148-D428-4B93-8740-4F7B5CFEF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</a:t>
            </a:r>
            <a:r>
              <a:rPr lang="en-US" baseline="0" dirty="0"/>
              <a:t> slide 1</a:t>
            </a:r>
            <a:endParaRPr lang="en-US" dirty="0"/>
          </a:p>
        </p:txBody>
      </p:sp>
      <p:pic>
        <p:nvPicPr>
          <p:cNvPr id="34" name="Picture Placeholder 33">
            <a:extLst>
              <a:ext uri="{FF2B5EF4-FFF2-40B4-BE49-F238E27FC236}">
                <a16:creationId xmlns:a16="http://schemas.microsoft.com/office/drawing/2014/main" id="{21C3FB81-F6A0-4734-8628-E6A418055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60" b="160"/>
          <a:stretch>
            <a:fillRect/>
          </a:stretch>
        </p:blipFill>
        <p:spPr>
          <a:xfrm>
            <a:off x="0" y="-3970"/>
            <a:ext cx="7315200" cy="3124200"/>
          </a:xfrm>
          <a:prstGeom prst="rect">
            <a:avLst/>
          </a:prstGeom>
        </p:spPr>
      </p:pic>
      <p:pic>
        <p:nvPicPr>
          <p:cNvPr id="35" name="Picture Placeholder 34">
            <a:extLst>
              <a:ext uri="{FF2B5EF4-FFF2-40B4-BE49-F238E27FC236}">
                <a16:creationId xmlns:a16="http://schemas.microsoft.com/office/drawing/2014/main" id="{E218D128-4F27-460A-A49D-1AF4F1D813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1" b="61"/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36" name="Picture Placeholder 35">
            <a:extLst>
              <a:ext uri="{FF2B5EF4-FFF2-40B4-BE49-F238E27FC236}">
                <a16:creationId xmlns:a16="http://schemas.microsoft.com/office/drawing/2014/main" id="{DD88A0DF-D0B9-45B6-9D9D-56FEF09A95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1" b="61"/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37" name="Picture Placeholder 36">
            <a:extLst>
              <a:ext uri="{FF2B5EF4-FFF2-40B4-BE49-F238E27FC236}">
                <a16:creationId xmlns:a16="http://schemas.microsoft.com/office/drawing/2014/main" id="{3356924B-1B93-41A0-8782-CDCF4E662B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3" b="63"/>
          <a:stretch>
            <a:fillRect/>
          </a:stretch>
        </p:blipFill>
        <p:spPr>
          <a:xfrm>
            <a:off x="-3" y="6457119"/>
            <a:ext cx="7315200" cy="3124200"/>
          </a:xfrm>
          <a:prstGeom prst="rect">
            <a:avLst/>
          </a:prstGeom>
        </p:spPr>
      </p:pic>
      <p:sp>
        <p:nvSpPr>
          <p:cNvPr id="28" name="Speech Bubble: Oval 27">
            <a:extLst>
              <a:ext uri="{FF2B5EF4-FFF2-40B4-BE49-F238E27FC236}">
                <a16:creationId xmlns:a16="http://schemas.microsoft.com/office/drawing/2014/main" id="{9DD73185-187C-42CA-985D-FCC1A412FA62}"/>
              </a:ext>
            </a:extLst>
          </p:cNvPr>
          <p:cNvSpPr/>
          <p:nvPr/>
        </p:nvSpPr>
        <p:spPr>
          <a:xfrm>
            <a:off x="2587672" y="3292811"/>
            <a:ext cx="2539813" cy="1379252"/>
          </a:xfrm>
          <a:prstGeom prst="wedgeEllipseCallout">
            <a:avLst>
              <a:gd name="adj1" fmla="val -40772"/>
              <a:gd name="adj2" fmla="val 57294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+mj-lt"/>
              </a:rPr>
              <a:t>I get so bored waiting and I am tired of TikTok. </a:t>
            </a:r>
          </a:p>
        </p:txBody>
      </p:sp>
      <p:sp>
        <p:nvSpPr>
          <p:cNvPr id="39" name="Speech Bubble: Rectangle with Corners Rounded 38">
            <a:extLst>
              <a:ext uri="{FF2B5EF4-FFF2-40B4-BE49-F238E27FC236}">
                <a16:creationId xmlns:a16="http://schemas.microsoft.com/office/drawing/2014/main" id="{AD14B5AF-28AB-4E97-A2C9-9EE8629885B1}"/>
              </a:ext>
            </a:extLst>
          </p:cNvPr>
          <p:cNvSpPr/>
          <p:nvPr/>
        </p:nvSpPr>
        <p:spPr>
          <a:xfrm>
            <a:off x="4739623" y="428351"/>
            <a:ext cx="2227200" cy="1103586"/>
          </a:xfrm>
          <a:prstGeom prst="wedgeRoundRectCallout">
            <a:avLst>
              <a:gd name="adj1" fmla="val -63771"/>
              <a:gd name="adj2" fmla="val 28214"/>
              <a:gd name="adj3" fmla="val 16667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+mj-lt"/>
              </a:rPr>
              <a:t>Welcome to </a:t>
            </a:r>
            <a:r>
              <a:rPr lang="en-US" dirty="0" err="1">
                <a:solidFill>
                  <a:schemeClr val="tx1"/>
                </a:solidFill>
                <a:latin typeface="+mj-lt"/>
              </a:rPr>
              <a:t>Birdle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 – A little game to help time fly by!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A1D53DE-F4F6-4816-BB43-5038DEA4D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2658951"/>
            <a:ext cx="2141951" cy="449321"/>
          </a:xfrm>
          <a:prstGeom prst="rect">
            <a:avLst/>
          </a:prstGeom>
          <a:solidFill>
            <a:schemeClr val="bg2"/>
          </a:solidFill>
          <a:ln w="28575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boy in maroon hoodie">
            <a:extLst>
              <a:ext uri="{FF2B5EF4-FFF2-40B4-BE49-F238E27FC236}">
                <a16:creationId xmlns:a16="http://schemas.microsoft.com/office/drawing/2014/main" id="{3D1FF837-8452-4444-B07A-33D3A19B4C32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95441" y="168610"/>
            <a:ext cx="2405218" cy="293966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594DE28-FB05-4EB9-BC48-1F2E3EDD5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-273211" y="1246887"/>
            <a:ext cx="2601479" cy="1994952"/>
          </a:xfrm>
          <a:prstGeom prst="rect">
            <a:avLst/>
          </a:prstGeom>
        </p:spPr>
      </p:pic>
      <p:pic>
        <p:nvPicPr>
          <p:cNvPr id="11" name="Picture 10" descr="close up of comic graphic face">
            <a:extLst>
              <a:ext uri="{FF2B5EF4-FFF2-40B4-BE49-F238E27FC236}">
                <a16:creationId xmlns:a16="http://schemas.microsoft.com/office/drawing/2014/main" id="{09AA7FA8-F291-49BA-94A2-0308CBD417B3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446873" y="3428153"/>
            <a:ext cx="1999276" cy="2816277"/>
          </a:xfrm>
          <a:prstGeom prst="rect">
            <a:avLst/>
          </a:prstGeom>
        </p:spPr>
      </p:pic>
      <p:sp>
        <p:nvSpPr>
          <p:cNvPr id="25" name="Speech Bubble: Rectangle with Corners Rounded 24">
            <a:extLst>
              <a:ext uri="{FF2B5EF4-FFF2-40B4-BE49-F238E27FC236}">
                <a16:creationId xmlns:a16="http://schemas.microsoft.com/office/drawing/2014/main" id="{1AE2E848-7F08-414A-9AE3-EE805BA4D896}"/>
              </a:ext>
            </a:extLst>
          </p:cNvPr>
          <p:cNvSpPr/>
          <p:nvPr/>
        </p:nvSpPr>
        <p:spPr>
          <a:xfrm>
            <a:off x="4877058" y="6816287"/>
            <a:ext cx="2132790" cy="1849106"/>
          </a:xfrm>
          <a:prstGeom prst="wedgeRoundRectCallout">
            <a:avLst>
              <a:gd name="adj1" fmla="val -65945"/>
              <a:gd name="adj2" fmla="val -13995"/>
              <a:gd name="adj3" fmla="val 16667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+mj-lt"/>
              </a:rPr>
              <a:t>I heard about a cool new game called </a:t>
            </a:r>
            <a:r>
              <a:rPr lang="en-US" dirty="0" err="1">
                <a:solidFill>
                  <a:schemeClr val="tx1"/>
                </a:solidFill>
                <a:latin typeface="+mj-lt"/>
              </a:rPr>
              <a:t>Birdle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. </a:t>
            </a:r>
          </a:p>
        </p:txBody>
      </p:sp>
      <p:pic>
        <p:nvPicPr>
          <p:cNvPr id="42" name="Picture 41" descr="person folding his arms">
            <a:extLst>
              <a:ext uri="{FF2B5EF4-FFF2-40B4-BE49-F238E27FC236}">
                <a16:creationId xmlns:a16="http://schemas.microsoft.com/office/drawing/2014/main" id="{BF565F7F-8098-4D7B-B0E5-8A33B4E9D74E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2328268" y="6552353"/>
            <a:ext cx="2658661" cy="3046219"/>
          </a:xfrm>
          <a:prstGeom prst="rect">
            <a:avLst/>
          </a:prstGeom>
        </p:spPr>
      </p:pic>
      <p:pic>
        <p:nvPicPr>
          <p:cNvPr id="44" name="Picture 43" descr="girl in blue top">
            <a:extLst>
              <a:ext uri="{FF2B5EF4-FFF2-40B4-BE49-F238E27FC236}">
                <a16:creationId xmlns:a16="http://schemas.microsoft.com/office/drawing/2014/main" id="{0BC544BC-437D-4351-AB65-27EB1F9B570F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5349" y="6946303"/>
            <a:ext cx="2282323" cy="2652269"/>
          </a:xfrm>
          <a:prstGeom prst="rect">
            <a:avLst/>
          </a:prstGeom>
        </p:spPr>
      </p:pic>
      <p:pic>
        <p:nvPicPr>
          <p:cNvPr id="46" name="Picture 45" descr="close up of comic graphic face">
            <a:extLst>
              <a:ext uri="{FF2B5EF4-FFF2-40B4-BE49-F238E27FC236}">
                <a16:creationId xmlns:a16="http://schemas.microsoft.com/office/drawing/2014/main" id="{D688919D-18F4-4D2E-AF33-CF3D6135B12D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23805" y="3455622"/>
            <a:ext cx="1791395" cy="2907078"/>
          </a:xfrm>
          <a:prstGeom prst="rect">
            <a:avLst/>
          </a:prstGeom>
        </p:spPr>
      </p:pic>
      <p:sp>
        <p:nvSpPr>
          <p:cNvPr id="48" name="Speech Bubble: Rectangle with Corners Rounded 47">
            <a:extLst>
              <a:ext uri="{FF2B5EF4-FFF2-40B4-BE49-F238E27FC236}">
                <a16:creationId xmlns:a16="http://schemas.microsoft.com/office/drawing/2014/main" id="{C87D20A3-5C29-4B62-A823-80E92BF27098}"/>
              </a:ext>
            </a:extLst>
          </p:cNvPr>
          <p:cNvSpPr/>
          <p:nvPr/>
        </p:nvSpPr>
        <p:spPr>
          <a:xfrm>
            <a:off x="4052666" y="4672062"/>
            <a:ext cx="1687733" cy="1572368"/>
          </a:xfrm>
          <a:prstGeom prst="wedgeRoundRectCallout">
            <a:avLst>
              <a:gd name="adj1" fmla="val 70671"/>
              <a:gd name="adj2" fmla="val 2885"/>
              <a:gd name="adj3" fmla="val 16667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+mj-lt"/>
              </a:rPr>
              <a:t>HaHa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! Me too. I want to do more than just scroll. </a:t>
            </a:r>
            <a:endParaRPr lang="en-US" dirty="0">
              <a:solidFill>
                <a:schemeClr val="tx2"/>
              </a:solidFill>
              <a:latin typeface="+mj-lt"/>
            </a:endParaRP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34377D76-80F6-4791-9D40-7AC96C1E7F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email">
            <a:extLst>
              <a:ext uri="{28A0092B-C50C-407E-A947-70E740481C1C}">
                <a14:useLocalDpi xmlns:a14="http://schemas.microsoft.com/office/drawing/2010/main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b="24325"/>
          <a:stretch/>
        </p:blipFill>
        <p:spPr>
          <a:xfrm>
            <a:off x="933329" y="7952861"/>
            <a:ext cx="2945478" cy="1709300"/>
          </a:xfrm>
          <a:prstGeom prst="rect">
            <a:avLst/>
          </a:prstGeom>
        </p:spPr>
      </p:pic>
      <p:pic>
        <p:nvPicPr>
          <p:cNvPr id="4" name="Picture 3" descr="High angle view of a work table with a laptop">
            <a:extLst>
              <a:ext uri="{FF2B5EF4-FFF2-40B4-BE49-F238E27FC236}">
                <a16:creationId xmlns:a16="http://schemas.microsoft.com/office/drawing/2014/main" id="{ECED3FA6-49DF-EEE2-5612-487CD863E2F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710" y="8354313"/>
            <a:ext cx="1420716" cy="94714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0E6D416-A2AD-4402-9D34-092F5C3DA50D}"/>
              </a:ext>
            </a:extLst>
          </p:cNvPr>
          <p:cNvSpPr txBox="1"/>
          <p:nvPr/>
        </p:nvSpPr>
        <p:spPr>
          <a:xfrm>
            <a:off x="446873" y="1642533"/>
            <a:ext cx="12488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Elevator Pitch</a:t>
            </a:r>
          </a:p>
        </p:txBody>
      </p:sp>
    </p:spTree>
    <p:extLst>
      <p:ext uri="{BB962C8B-B14F-4D97-AF65-F5344CB8AC3E}">
        <p14:creationId xmlns:p14="http://schemas.microsoft.com/office/powerpoint/2010/main" val="33026692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 hidden="1">
            <a:extLst>
              <a:ext uri="{FF2B5EF4-FFF2-40B4-BE49-F238E27FC236}">
                <a16:creationId xmlns:a16="http://schemas.microsoft.com/office/drawing/2014/main" id="{6B76BCEC-4C1A-4700-A241-DE40226432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slide 4</a:t>
            </a:r>
          </a:p>
        </p:txBody>
      </p:sp>
      <p:sp>
        <p:nvSpPr>
          <p:cNvPr id="5" name="Trapezoid 3">
            <a:extLst>
              <a:ext uri="{FF2B5EF4-FFF2-40B4-BE49-F238E27FC236}">
                <a16:creationId xmlns:a16="http://schemas.microsoft.com/office/drawing/2014/main" id="{3A26B778-4DE9-4BB4-AB1B-B08B02F7A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 flipV="1">
            <a:off x="4830717" y="4595"/>
            <a:ext cx="2484867" cy="2965381"/>
          </a:xfrm>
          <a:custGeom>
            <a:avLst/>
            <a:gdLst>
              <a:gd name="connsiteX0" fmla="*/ 0 w 4702629"/>
              <a:gd name="connsiteY0" fmla="*/ 6955971 h 6955971"/>
              <a:gd name="connsiteX1" fmla="*/ 1175657 w 4702629"/>
              <a:gd name="connsiteY1" fmla="*/ 0 h 6955971"/>
              <a:gd name="connsiteX2" fmla="*/ 3526972 w 4702629"/>
              <a:gd name="connsiteY2" fmla="*/ 0 h 6955971"/>
              <a:gd name="connsiteX3" fmla="*/ 4702629 w 4702629"/>
              <a:gd name="connsiteY3" fmla="*/ 6955971 h 6955971"/>
              <a:gd name="connsiteX4" fmla="*/ 0 w 4702629"/>
              <a:gd name="connsiteY4" fmla="*/ 6955971 h 6955971"/>
              <a:gd name="connsiteX0" fmla="*/ 0 w 4702629"/>
              <a:gd name="connsiteY0" fmla="*/ 6955971 h 6955971"/>
              <a:gd name="connsiteX1" fmla="*/ 10885 w 4702629"/>
              <a:gd name="connsiteY1" fmla="*/ 21771 h 6955971"/>
              <a:gd name="connsiteX2" fmla="*/ 3526972 w 4702629"/>
              <a:gd name="connsiteY2" fmla="*/ 0 h 6955971"/>
              <a:gd name="connsiteX3" fmla="*/ 4702629 w 4702629"/>
              <a:gd name="connsiteY3" fmla="*/ 6955971 h 6955971"/>
              <a:gd name="connsiteX4" fmla="*/ 0 w 4702629"/>
              <a:gd name="connsiteY4" fmla="*/ 6955971 h 6955971"/>
              <a:gd name="connsiteX0" fmla="*/ 0 w 5791201"/>
              <a:gd name="connsiteY0" fmla="*/ 6934200 h 6934200"/>
              <a:gd name="connsiteX1" fmla="*/ 10885 w 5791201"/>
              <a:gd name="connsiteY1" fmla="*/ 0 h 6934200"/>
              <a:gd name="connsiteX2" fmla="*/ 5791201 w 5791201"/>
              <a:gd name="connsiteY2" fmla="*/ 10886 h 6934200"/>
              <a:gd name="connsiteX3" fmla="*/ 4702629 w 5791201"/>
              <a:gd name="connsiteY3" fmla="*/ 6934200 h 6934200"/>
              <a:gd name="connsiteX4" fmla="*/ 0 w 5791201"/>
              <a:gd name="connsiteY4" fmla="*/ 6934200 h 6934200"/>
              <a:gd name="connsiteX0" fmla="*/ 0 w 5791201"/>
              <a:gd name="connsiteY0" fmla="*/ 7294328 h 7294328"/>
              <a:gd name="connsiteX1" fmla="*/ 48247 w 5791201"/>
              <a:gd name="connsiteY1" fmla="*/ 0 h 7294328"/>
              <a:gd name="connsiteX2" fmla="*/ 5791201 w 5791201"/>
              <a:gd name="connsiteY2" fmla="*/ 371014 h 7294328"/>
              <a:gd name="connsiteX3" fmla="*/ 4702629 w 5791201"/>
              <a:gd name="connsiteY3" fmla="*/ 7294328 h 7294328"/>
              <a:gd name="connsiteX4" fmla="*/ 0 w 5791201"/>
              <a:gd name="connsiteY4" fmla="*/ 7294328 h 7294328"/>
              <a:gd name="connsiteX0" fmla="*/ 0 w 5865925"/>
              <a:gd name="connsiteY0" fmla="*/ 7328461 h 7328461"/>
              <a:gd name="connsiteX1" fmla="*/ 48247 w 5865925"/>
              <a:gd name="connsiteY1" fmla="*/ 34133 h 7328461"/>
              <a:gd name="connsiteX2" fmla="*/ 5865925 w 5865925"/>
              <a:gd name="connsiteY2" fmla="*/ 0 h 7328461"/>
              <a:gd name="connsiteX3" fmla="*/ 4702629 w 5865925"/>
              <a:gd name="connsiteY3" fmla="*/ 7328461 h 7328461"/>
              <a:gd name="connsiteX4" fmla="*/ 0 w 5865925"/>
              <a:gd name="connsiteY4" fmla="*/ 7328461 h 7328461"/>
              <a:gd name="connsiteX0" fmla="*/ 0 w 5865925"/>
              <a:gd name="connsiteY0" fmla="*/ 7328461 h 7328461"/>
              <a:gd name="connsiteX1" fmla="*/ 48247 w 5865925"/>
              <a:gd name="connsiteY1" fmla="*/ 34133 h 7328461"/>
              <a:gd name="connsiteX2" fmla="*/ 5865925 w 5865925"/>
              <a:gd name="connsiteY2" fmla="*/ 0 h 7328461"/>
              <a:gd name="connsiteX3" fmla="*/ 4926804 w 5865925"/>
              <a:gd name="connsiteY3" fmla="*/ 7283448 h 7328461"/>
              <a:gd name="connsiteX4" fmla="*/ 0 w 5865925"/>
              <a:gd name="connsiteY4" fmla="*/ 7328461 h 7328461"/>
              <a:gd name="connsiteX0" fmla="*/ 0 w 5865925"/>
              <a:gd name="connsiteY0" fmla="*/ 7328461 h 7328465"/>
              <a:gd name="connsiteX1" fmla="*/ 48247 w 5865925"/>
              <a:gd name="connsiteY1" fmla="*/ 34133 h 7328465"/>
              <a:gd name="connsiteX2" fmla="*/ 5865925 w 5865925"/>
              <a:gd name="connsiteY2" fmla="*/ 0 h 7328465"/>
              <a:gd name="connsiteX3" fmla="*/ 4852077 w 5865925"/>
              <a:gd name="connsiteY3" fmla="*/ 7328465 h 7328465"/>
              <a:gd name="connsiteX4" fmla="*/ 0 w 5865925"/>
              <a:gd name="connsiteY4" fmla="*/ 7328461 h 7328465"/>
              <a:gd name="connsiteX0" fmla="*/ 0 w 5865925"/>
              <a:gd name="connsiteY0" fmla="*/ 7328461 h 7328465"/>
              <a:gd name="connsiteX1" fmla="*/ 48247 w 5865925"/>
              <a:gd name="connsiteY1" fmla="*/ 34133 h 7328465"/>
              <a:gd name="connsiteX2" fmla="*/ 5865925 w 5865925"/>
              <a:gd name="connsiteY2" fmla="*/ 0 h 7328465"/>
              <a:gd name="connsiteX3" fmla="*/ 3170988 w 5865925"/>
              <a:gd name="connsiteY3" fmla="*/ 7328465 h 7328465"/>
              <a:gd name="connsiteX4" fmla="*/ 0 w 5865925"/>
              <a:gd name="connsiteY4" fmla="*/ 7328461 h 7328465"/>
              <a:gd name="connsiteX0" fmla="*/ 0 w 6116300"/>
              <a:gd name="connsiteY0" fmla="*/ 7359793 h 7359797"/>
              <a:gd name="connsiteX1" fmla="*/ 48247 w 6116300"/>
              <a:gd name="connsiteY1" fmla="*/ 65465 h 7359797"/>
              <a:gd name="connsiteX2" fmla="*/ 6116300 w 6116300"/>
              <a:gd name="connsiteY2" fmla="*/ 0 h 7359797"/>
              <a:gd name="connsiteX3" fmla="*/ 3170988 w 6116300"/>
              <a:gd name="connsiteY3" fmla="*/ 7359797 h 7359797"/>
              <a:gd name="connsiteX4" fmla="*/ 0 w 6116300"/>
              <a:gd name="connsiteY4" fmla="*/ 7359793 h 7359797"/>
              <a:gd name="connsiteX0" fmla="*/ 0 w 6235528"/>
              <a:gd name="connsiteY0" fmla="*/ 7294329 h 7294333"/>
              <a:gd name="connsiteX1" fmla="*/ 48247 w 6235528"/>
              <a:gd name="connsiteY1" fmla="*/ 1 h 7294333"/>
              <a:gd name="connsiteX2" fmla="*/ 6235528 w 6235528"/>
              <a:gd name="connsiteY2" fmla="*/ 18086 h 7294333"/>
              <a:gd name="connsiteX3" fmla="*/ 3170988 w 6235528"/>
              <a:gd name="connsiteY3" fmla="*/ 7294333 h 7294333"/>
              <a:gd name="connsiteX4" fmla="*/ 0 w 6235528"/>
              <a:gd name="connsiteY4" fmla="*/ 7294329 h 7294333"/>
              <a:gd name="connsiteX0" fmla="*/ 0 w 5997075"/>
              <a:gd name="connsiteY0" fmla="*/ 7294329 h 7294333"/>
              <a:gd name="connsiteX1" fmla="*/ 48247 w 5997075"/>
              <a:gd name="connsiteY1" fmla="*/ 1 h 7294333"/>
              <a:gd name="connsiteX2" fmla="*/ 5997075 w 5997075"/>
              <a:gd name="connsiteY2" fmla="*/ 18086 h 7294333"/>
              <a:gd name="connsiteX3" fmla="*/ 3170988 w 5997075"/>
              <a:gd name="connsiteY3" fmla="*/ 7294333 h 7294333"/>
              <a:gd name="connsiteX4" fmla="*/ 0 w 5997075"/>
              <a:gd name="connsiteY4" fmla="*/ 7294329 h 7294333"/>
              <a:gd name="connsiteX0" fmla="*/ 0 w 6187836"/>
              <a:gd name="connsiteY0" fmla="*/ 7294329 h 7294333"/>
              <a:gd name="connsiteX1" fmla="*/ 48247 w 6187836"/>
              <a:gd name="connsiteY1" fmla="*/ 1 h 7294333"/>
              <a:gd name="connsiteX2" fmla="*/ 6187836 w 6187836"/>
              <a:gd name="connsiteY2" fmla="*/ 18086 h 7294333"/>
              <a:gd name="connsiteX3" fmla="*/ 3170988 w 6187836"/>
              <a:gd name="connsiteY3" fmla="*/ 7294333 h 7294333"/>
              <a:gd name="connsiteX4" fmla="*/ 0 w 6187836"/>
              <a:gd name="connsiteY4" fmla="*/ 7294329 h 7294333"/>
              <a:gd name="connsiteX0" fmla="*/ 0 w 6972687"/>
              <a:gd name="connsiteY0" fmla="*/ 7315814 h 7315814"/>
              <a:gd name="connsiteX1" fmla="*/ 833098 w 6972687"/>
              <a:gd name="connsiteY1" fmla="*/ 1 h 7315814"/>
              <a:gd name="connsiteX2" fmla="*/ 6972687 w 6972687"/>
              <a:gd name="connsiteY2" fmla="*/ 18086 h 7315814"/>
              <a:gd name="connsiteX3" fmla="*/ 3955839 w 6972687"/>
              <a:gd name="connsiteY3" fmla="*/ 7294333 h 7315814"/>
              <a:gd name="connsiteX4" fmla="*/ 0 w 6972687"/>
              <a:gd name="connsiteY4" fmla="*/ 7315814 h 7315814"/>
              <a:gd name="connsiteX0" fmla="*/ 25612 w 6998299"/>
              <a:gd name="connsiteY0" fmla="*/ 7315814 h 7315814"/>
              <a:gd name="connsiteX1" fmla="*/ 282 w 6998299"/>
              <a:gd name="connsiteY1" fmla="*/ 0 h 7315814"/>
              <a:gd name="connsiteX2" fmla="*/ 6998299 w 6998299"/>
              <a:gd name="connsiteY2" fmla="*/ 18086 h 7315814"/>
              <a:gd name="connsiteX3" fmla="*/ 3981451 w 6998299"/>
              <a:gd name="connsiteY3" fmla="*/ 7294333 h 7315814"/>
              <a:gd name="connsiteX4" fmla="*/ 25612 w 6998299"/>
              <a:gd name="connsiteY4" fmla="*/ 7315814 h 7315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98299" h="7315814">
                <a:moveTo>
                  <a:pt x="25612" y="7315814"/>
                </a:moveTo>
                <a:cubicBezTo>
                  <a:pt x="29240" y="5004414"/>
                  <a:pt x="-3346" y="2311400"/>
                  <a:pt x="282" y="0"/>
                </a:cubicBezTo>
                <a:lnTo>
                  <a:pt x="6998299" y="18086"/>
                </a:lnTo>
                <a:lnTo>
                  <a:pt x="3981451" y="7294333"/>
                </a:lnTo>
                <a:lnTo>
                  <a:pt x="25612" y="7315814"/>
                </a:ln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500EABB-BE84-40A1-A46A-9CF476AC0E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282349"/>
            <a:ext cx="7315200" cy="3318851"/>
          </a:xfrm>
          <a:prstGeom prst="rect">
            <a:avLst/>
          </a:prstGeom>
          <a:solidFill>
            <a:schemeClr val="accent4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rapezoid 3">
            <a:extLst>
              <a:ext uri="{FF2B5EF4-FFF2-40B4-BE49-F238E27FC236}">
                <a16:creationId xmlns:a16="http://schemas.microsoft.com/office/drawing/2014/main" id="{80DD713B-9619-446B-AEFF-E7015054E6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5791201" cy="2970509"/>
          </a:xfrm>
          <a:custGeom>
            <a:avLst/>
            <a:gdLst>
              <a:gd name="connsiteX0" fmla="*/ 0 w 4702629"/>
              <a:gd name="connsiteY0" fmla="*/ 6955971 h 6955971"/>
              <a:gd name="connsiteX1" fmla="*/ 1175657 w 4702629"/>
              <a:gd name="connsiteY1" fmla="*/ 0 h 6955971"/>
              <a:gd name="connsiteX2" fmla="*/ 3526972 w 4702629"/>
              <a:gd name="connsiteY2" fmla="*/ 0 h 6955971"/>
              <a:gd name="connsiteX3" fmla="*/ 4702629 w 4702629"/>
              <a:gd name="connsiteY3" fmla="*/ 6955971 h 6955971"/>
              <a:gd name="connsiteX4" fmla="*/ 0 w 4702629"/>
              <a:gd name="connsiteY4" fmla="*/ 6955971 h 6955971"/>
              <a:gd name="connsiteX0" fmla="*/ 0 w 4702629"/>
              <a:gd name="connsiteY0" fmla="*/ 6955971 h 6955971"/>
              <a:gd name="connsiteX1" fmla="*/ 10885 w 4702629"/>
              <a:gd name="connsiteY1" fmla="*/ 21771 h 6955971"/>
              <a:gd name="connsiteX2" fmla="*/ 3526972 w 4702629"/>
              <a:gd name="connsiteY2" fmla="*/ 0 h 6955971"/>
              <a:gd name="connsiteX3" fmla="*/ 4702629 w 4702629"/>
              <a:gd name="connsiteY3" fmla="*/ 6955971 h 6955971"/>
              <a:gd name="connsiteX4" fmla="*/ 0 w 4702629"/>
              <a:gd name="connsiteY4" fmla="*/ 6955971 h 6955971"/>
              <a:gd name="connsiteX0" fmla="*/ 0 w 5791201"/>
              <a:gd name="connsiteY0" fmla="*/ 6934200 h 6934200"/>
              <a:gd name="connsiteX1" fmla="*/ 10885 w 5791201"/>
              <a:gd name="connsiteY1" fmla="*/ 0 h 6934200"/>
              <a:gd name="connsiteX2" fmla="*/ 5791201 w 5791201"/>
              <a:gd name="connsiteY2" fmla="*/ 10886 h 6934200"/>
              <a:gd name="connsiteX3" fmla="*/ 4702629 w 5791201"/>
              <a:gd name="connsiteY3" fmla="*/ 6934200 h 6934200"/>
              <a:gd name="connsiteX4" fmla="*/ 0 w 5791201"/>
              <a:gd name="connsiteY4" fmla="*/ 6934200 h 6934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91201" h="6934200">
                <a:moveTo>
                  <a:pt x="0" y="6934200"/>
                </a:moveTo>
                <a:cubicBezTo>
                  <a:pt x="3628" y="4622800"/>
                  <a:pt x="7257" y="2311400"/>
                  <a:pt x="10885" y="0"/>
                </a:cubicBezTo>
                <a:lnTo>
                  <a:pt x="5791201" y="10886"/>
                </a:lnTo>
                <a:lnTo>
                  <a:pt x="4702629" y="6934200"/>
                </a:lnTo>
                <a:lnTo>
                  <a:pt x="0" y="6934200"/>
                </a:lnTo>
                <a:close/>
              </a:path>
            </a:pathLst>
          </a:cu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2DBA8A2-AF72-41DD-878D-7CBA35A297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719514" y="3064329"/>
            <a:ext cx="3595686" cy="31242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A60FFD9-B99F-4582-B2B2-FC204955F4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46733" y="2876809"/>
            <a:ext cx="3595686" cy="31242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Comic Sans MS" panose="030F0702030302020204" pitchFamily="66" charset="0"/>
            </a:endParaRPr>
          </a:p>
        </p:txBody>
      </p:sp>
      <p:pic>
        <p:nvPicPr>
          <p:cNvPr id="14" name="Picture 13" descr="close up of comic graphic face">
            <a:extLst>
              <a:ext uri="{FF2B5EF4-FFF2-40B4-BE49-F238E27FC236}">
                <a16:creationId xmlns:a16="http://schemas.microsoft.com/office/drawing/2014/main" id="{B5A31084-7A07-44CE-B6FE-90D953879B5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49337" y="3331354"/>
            <a:ext cx="1717596" cy="2590150"/>
          </a:xfrm>
          <a:prstGeom prst="rect">
            <a:avLst/>
          </a:prstGeom>
        </p:spPr>
      </p:pic>
      <p:pic>
        <p:nvPicPr>
          <p:cNvPr id="20" name="Picture 19" descr="girl in blue top">
            <a:extLst>
              <a:ext uri="{FF2B5EF4-FFF2-40B4-BE49-F238E27FC236}">
                <a16:creationId xmlns:a16="http://schemas.microsoft.com/office/drawing/2014/main" id="{9F2E9AEA-9D51-4195-A5F7-68E4720ED06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38343" y="6572296"/>
            <a:ext cx="3965202" cy="3024309"/>
          </a:xfrm>
          <a:prstGeom prst="rect">
            <a:avLst/>
          </a:prstGeom>
        </p:spPr>
      </p:pic>
      <p:pic>
        <p:nvPicPr>
          <p:cNvPr id="22" name="Picture 21" descr="girl in purple shirt and sweater with design">
            <a:extLst>
              <a:ext uri="{FF2B5EF4-FFF2-40B4-BE49-F238E27FC236}">
                <a16:creationId xmlns:a16="http://schemas.microsoft.com/office/drawing/2014/main" id="{9ABD23A8-D28E-4A7F-BC3E-F834D773838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272217" y="6502743"/>
            <a:ext cx="2023327" cy="3163414"/>
          </a:xfrm>
          <a:prstGeom prst="rect">
            <a:avLst/>
          </a:prstGeom>
        </p:spPr>
      </p:pic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8CFAE102-6818-69AB-2695-6689F0E3C9B4}"/>
              </a:ext>
            </a:extLst>
          </p:cNvPr>
          <p:cNvSpPr/>
          <p:nvPr/>
        </p:nvSpPr>
        <p:spPr>
          <a:xfrm>
            <a:off x="411656" y="3496734"/>
            <a:ext cx="2678908" cy="2509438"/>
          </a:xfrm>
          <a:prstGeom prst="wedgeRoundRectCallout">
            <a:avLst>
              <a:gd name="adj1" fmla="val 99649"/>
              <a:gd name="adj2" fmla="val -28005"/>
              <a:gd name="adj3" fmla="val 16667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+mj-lt"/>
              </a:rPr>
              <a:t>I wish I had a game to play while I am waiting for 2 minutes…</a:t>
            </a:r>
            <a:endParaRPr lang="en-US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11" name="Speech Bubble: Oval 10">
            <a:extLst>
              <a:ext uri="{FF2B5EF4-FFF2-40B4-BE49-F238E27FC236}">
                <a16:creationId xmlns:a16="http://schemas.microsoft.com/office/drawing/2014/main" id="{144D80E4-8794-7851-D3AD-0542271221F9}"/>
              </a:ext>
            </a:extLst>
          </p:cNvPr>
          <p:cNvSpPr/>
          <p:nvPr/>
        </p:nvSpPr>
        <p:spPr>
          <a:xfrm>
            <a:off x="269507" y="222360"/>
            <a:ext cx="4147826" cy="2395712"/>
          </a:xfrm>
          <a:prstGeom prst="wedgeEllipseCallout">
            <a:avLst>
              <a:gd name="adj1" fmla="val 62212"/>
              <a:gd name="adj2" fmla="val -37504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+mj-lt"/>
              </a:rPr>
              <a:t>Whoa. I have an idea for a game. I should make one...for people who are tired of watching mindless videos. </a:t>
            </a:r>
          </a:p>
        </p:txBody>
      </p:sp>
      <p:pic>
        <p:nvPicPr>
          <p:cNvPr id="2" name="Picture 1" descr="boy in brown jacket">
            <a:extLst>
              <a:ext uri="{FF2B5EF4-FFF2-40B4-BE49-F238E27FC236}">
                <a16:creationId xmlns:a16="http://schemas.microsoft.com/office/drawing/2014/main" id="{E44A03AE-E2E7-E5F8-ACEB-84729286C3B8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4953" y="-14019"/>
            <a:ext cx="2896325" cy="3200400"/>
          </a:xfrm>
          <a:prstGeom prst="rect">
            <a:avLst/>
          </a:prstGeom>
        </p:spPr>
      </p:pic>
      <p:pic>
        <p:nvPicPr>
          <p:cNvPr id="13" name="Picture 12" descr="boy in brown jacket">
            <a:extLst>
              <a:ext uri="{FF2B5EF4-FFF2-40B4-BE49-F238E27FC236}">
                <a16:creationId xmlns:a16="http://schemas.microsoft.com/office/drawing/2014/main" id="{58CC2A76-919A-A701-8498-E242355958D0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786096">
            <a:off x="2065172" y="6282349"/>
            <a:ext cx="1746342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2324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itle 64" hidden="1">
            <a:extLst>
              <a:ext uri="{FF2B5EF4-FFF2-40B4-BE49-F238E27FC236}">
                <a16:creationId xmlns:a16="http://schemas.microsoft.com/office/drawing/2014/main" id="{A84B6E55-766F-4535-B955-97C38613D2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 slide 2</a:t>
            </a:r>
          </a:p>
        </p:txBody>
      </p:sp>
      <p:sp>
        <p:nvSpPr>
          <p:cNvPr id="101" name="Freeform: Shape 100">
            <a:extLst>
              <a:ext uri="{FF2B5EF4-FFF2-40B4-BE49-F238E27FC236}">
                <a16:creationId xmlns:a16="http://schemas.microsoft.com/office/drawing/2014/main" id="{B9D38147-1C02-49D5-903B-C9E1F75531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524447" y="5869304"/>
            <a:ext cx="4790752" cy="3740131"/>
          </a:xfrm>
          <a:custGeom>
            <a:avLst/>
            <a:gdLst>
              <a:gd name="connsiteX0" fmla="*/ 4790752 w 4790752"/>
              <a:gd name="connsiteY0" fmla="*/ 0 h 3132493"/>
              <a:gd name="connsiteX1" fmla="*/ 4790752 w 4790752"/>
              <a:gd name="connsiteY1" fmla="*/ 3132493 h 3132493"/>
              <a:gd name="connsiteX2" fmla="*/ 3310975 w 4790752"/>
              <a:gd name="connsiteY2" fmla="*/ 3129349 h 3132493"/>
              <a:gd name="connsiteX3" fmla="*/ 0 w 4790752"/>
              <a:gd name="connsiteY3" fmla="*/ 4845 h 3132493"/>
              <a:gd name="connsiteX4" fmla="*/ 4790752 w 4790752"/>
              <a:gd name="connsiteY4" fmla="*/ 0 h 3132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90752" h="3132493">
                <a:moveTo>
                  <a:pt x="4790752" y="0"/>
                </a:moveTo>
                <a:lnTo>
                  <a:pt x="4790752" y="3132493"/>
                </a:lnTo>
                <a:lnTo>
                  <a:pt x="3310975" y="3129349"/>
                </a:lnTo>
                <a:lnTo>
                  <a:pt x="0" y="4845"/>
                </a:lnTo>
                <a:lnTo>
                  <a:pt x="4790752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314B0062-43B9-4B7E-808D-F587504317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-11214"/>
            <a:ext cx="7315200" cy="254105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Comic Sans MS" panose="030F0702030302020204" pitchFamily="66" charset="0"/>
            </a:endParaRPr>
          </a:p>
        </p:txBody>
      </p:sp>
      <p:sp>
        <p:nvSpPr>
          <p:cNvPr id="97" name="Freeform: Shape 96">
            <a:extLst>
              <a:ext uri="{FF2B5EF4-FFF2-40B4-BE49-F238E27FC236}">
                <a16:creationId xmlns:a16="http://schemas.microsoft.com/office/drawing/2014/main" id="{094E5C76-6EDC-4BED-8FEC-98D860F56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V="1">
            <a:off x="-1" y="5865927"/>
            <a:ext cx="5664201" cy="3735272"/>
          </a:xfrm>
          <a:custGeom>
            <a:avLst/>
            <a:gdLst>
              <a:gd name="connsiteX0" fmla="*/ 0 w 4102722"/>
              <a:gd name="connsiteY0" fmla="*/ 0 h 3128423"/>
              <a:gd name="connsiteX1" fmla="*/ 4102722 w 4102722"/>
              <a:gd name="connsiteY1" fmla="*/ 1586 h 3128423"/>
              <a:gd name="connsiteX2" fmla="*/ 1706580 w 4102722"/>
              <a:gd name="connsiteY2" fmla="*/ 3128423 h 3128423"/>
              <a:gd name="connsiteX3" fmla="*/ 0 w 4102722"/>
              <a:gd name="connsiteY3" fmla="*/ 3128423 h 3128423"/>
              <a:gd name="connsiteX4" fmla="*/ 0 w 4102722"/>
              <a:gd name="connsiteY4" fmla="*/ 0 h 3128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02722" h="3128423">
                <a:moveTo>
                  <a:pt x="0" y="0"/>
                </a:moveTo>
                <a:lnTo>
                  <a:pt x="4102722" y="1586"/>
                </a:lnTo>
                <a:lnTo>
                  <a:pt x="1706580" y="3128423"/>
                </a:lnTo>
                <a:lnTo>
                  <a:pt x="0" y="312842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4E240B5-6D35-43A4-BEA4-149B1573FA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2646692"/>
            <a:ext cx="7315200" cy="3124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Comic Sans MS" panose="030F0702030302020204" pitchFamily="66" charset="0"/>
            </a:endParaRPr>
          </a:p>
        </p:txBody>
      </p:sp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83D4C3F7-D476-48E4-A3DC-5AD45431698C}"/>
              </a:ext>
            </a:extLst>
          </p:cNvPr>
          <p:cNvSpPr/>
          <p:nvPr/>
        </p:nvSpPr>
        <p:spPr>
          <a:xfrm>
            <a:off x="4512586" y="356824"/>
            <a:ext cx="2096316" cy="992225"/>
          </a:xfrm>
          <a:prstGeom prst="wedgeRoundRectCallout">
            <a:avLst>
              <a:gd name="adj1" fmla="val -70130"/>
              <a:gd name="adj2" fmla="val 34464"/>
              <a:gd name="adj3" fmla="val 16667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+mj-lt"/>
              </a:rPr>
              <a:t>Here’s how to rotate and crop!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1DA88BD-3047-4661-BD33-D19754F58B23}"/>
              </a:ext>
            </a:extLst>
          </p:cNvPr>
          <p:cNvSpPr txBox="1"/>
          <p:nvPr/>
        </p:nvSpPr>
        <p:spPr>
          <a:xfrm>
            <a:off x="206057" y="2977729"/>
            <a:ext cx="2112597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Rotate the character!</a:t>
            </a:r>
          </a:p>
          <a:p>
            <a:endParaRPr lang="en-US" dirty="0"/>
          </a:p>
          <a:p>
            <a:pPr>
              <a:buFont typeface="+mj-lt"/>
              <a:buAutoNum type="arabicPeriod"/>
            </a:pPr>
            <a:r>
              <a:rPr lang="en-US" sz="1400" b="0" i="0" u="none" strike="noStrike" dirty="0">
                <a:solidFill>
                  <a:srgbClr val="1E1E1E"/>
                </a:solidFill>
                <a:effectLst/>
              </a:rPr>
              <a:t>Click the object that you want to rotate.</a:t>
            </a:r>
            <a:br>
              <a:rPr lang="en-US" sz="1400" b="0" i="0" u="none" strike="noStrike" dirty="0">
                <a:solidFill>
                  <a:srgbClr val="1E1E1E"/>
                </a:solidFill>
                <a:effectLst/>
              </a:rPr>
            </a:br>
            <a:endParaRPr lang="en-US" sz="1400" b="0" i="0" u="none" strike="noStrike" dirty="0">
              <a:solidFill>
                <a:srgbClr val="1E1E1E"/>
              </a:solidFill>
              <a:effectLst/>
            </a:endParaRPr>
          </a:p>
          <a:p>
            <a:pPr>
              <a:buFont typeface="+mj-lt"/>
              <a:buAutoNum type="arabicPeriod"/>
            </a:pPr>
            <a:r>
              <a:rPr lang="en-US" sz="1400" b="0" i="0" u="none" strike="noStrike" dirty="0">
                <a:solidFill>
                  <a:srgbClr val="1E1E1E"/>
                </a:solidFill>
                <a:effectLst/>
              </a:rPr>
              <a:t>Click the rotation handle at the top of the object, and then drag in the direction that you want.</a:t>
            </a:r>
          </a:p>
          <a:p>
            <a:r>
              <a:rPr lang="en-US" dirty="0"/>
              <a:t> 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AA9A7464-0EB1-4E92-A2B4-936D133DEC22}"/>
              </a:ext>
            </a:extLst>
          </p:cNvPr>
          <p:cNvSpPr txBox="1"/>
          <p:nvPr/>
        </p:nvSpPr>
        <p:spPr>
          <a:xfrm>
            <a:off x="2558007" y="7766410"/>
            <a:ext cx="211065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Crop the character!</a:t>
            </a:r>
          </a:p>
          <a:p>
            <a:endParaRPr lang="en-US" dirty="0"/>
          </a:p>
          <a:p>
            <a:pPr>
              <a:buFont typeface="+mj-lt"/>
              <a:buAutoNum type="arabicPeriod"/>
            </a:pPr>
            <a:r>
              <a:rPr lang="en-US" sz="1400" b="0" i="0" u="none" strike="noStrike" dirty="0">
                <a:solidFill>
                  <a:srgbClr val="1E1E1E"/>
                </a:solidFill>
                <a:effectLst/>
              </a:rPr>
              <a:t>On your slide, right-click the character, and then select </a:t>
            </a:r>
            <a:r>
              <a:rPr lang="en-US" sz="1400" b="1" i="0" u="none" strike="noStrike" dirty="0">
                <a:solidFill>
                  <a:srgbClr val="1E1E1E"/>
                </a:solidFill>
                <a:effectLst/>
              </a:rPr>
              <a:t>Crop</a:t>
            </a:r>
            <a:r>
              <a:rPr lang="en-US" sz="1400" b="0" i="0" u="none" strike="noStrike" dirty="0">
                <a:solidFill>
                  <a:srgbClr val="1E1E1E"/>
                </a:solidFill>
                <a:effectLst/>
              </a:rPr>
              <a:t>.</a:t>
            </a:r>
          </a:p>
        </p:txBody>
      </p:sp>
      <p:pic>
        <p:nvPicPr>
          <p:cNvPr id="108" name="Picture 107" descr="boy in maroon hoodie">
            <a:extLst>
              <a:ext uri="{FF2B5EF4-FFF2-40B4-BE49-F238E27FC236}">
                <a16:creationId xmlns:a16="http://schemas.microsoft.com/office/drawing/2014/main" id="{E2F35817-5E48-4C24-8819-9E18F352FBF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66663" y="-1181"/>
            <a:ext cx="3474666" cy="2512919"/>
          </a:xfrm>
          <a:prstGeom prst="rect">
            <a:avLst/>
          </a:prstGeom>
        </p:spPr>
      </p:pic>
      <p:pic>
        <p:nvPicPr>
          <p:cNvPr id="110" name="Picture 109" descr="close up of comic graphic face">
            <a:extLst>
              <a:ext uri="{FF2B5EF4-FFF2-40B4-BE49-F238E27FC236}">
                <a16:creationId xmlns:a16="http://schemas.microsoft.com/office/drawing/2014/main" id="{52A64F4C-1A96-406E-9C65-C871835BDD9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94742" y="7387663"/>
            <a:ext cx="1803547" cy="2214718"/>
          </a:xfrm>
          <a:prstGeom prst="rect">
            <a:avLst/>
          </a:prstGeom>
        </p:spPr>
      </p:pic>
      <p:sp>
        <p:nvSpPr>
          <p:cNvPr id="111" name="Speech Bubble: Rectangle with Corners Rounded 110">
            <a:extLst>
              <a:ext uri="{FF2B5EF4-FFF2-40B4-BE49-F238E27FC236}">
                <a16:creationId xmlns:a16="http://schemas.microsoft.com/office/drawing/2014/main" id="{AF06C1B8-6E40-4E92-AA53-F3677A686627}"/>
              </a:ext>
            </a:extLst>
          </p:cNvPr>
          <p:cNvSpPr/>
          <p:nvPr/>
        </p:nvSpPr>
        <p:spPr>
          <a:xfrm>
            <a:off x="3085020" y="6126608"/>
            <a:ext cx="3974281" cy="1019515"/>
          </a:xfrm>
          <a:prstGeom prst="wedgeRoundRectCallout">
            <a:avLst>
              <a:gd name="adj1" fmla="val -1276"/>
              <a:gd name="adj2" fmla="val 95647"/>
              <a:gd name="adj3" fmla="val 16667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hlinkClick r:id="rId4"/>
              </a:rPr>
              <a:t>There’s a lot more you can do. </a:t>
            </a:r>
            <a:r>
              <a:rPr lang="en-US" sz="14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Just select a character and you’ll see everything you can do under the </a:t>
            </a:r>
            <a:r>
              <a:rPr lang="en-US" sz="1400" b="1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Format</a:t>
            </a:r>
            <a:r>
              <a:rPr lang="en-US" sz="14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 tab.</a:t>
            </a:r>
            <a:endParaRPr lang="en-US" sz="140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27" name="Picture 126" descr="close up of comic graphic face">
            <a:extLst>
              <a:ext uri="{FF2B5EF4-FFF2-40B4-BE49-F238E27FC236}">
                <a16:creationId xmlns:a16="http://schemas.microsoft.com/office/drawing/2014/main" id="{45C1B3A5-7D92-464E-A828-DA93796C8665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11932" y="2809512"/>
            <a:ext cx="2347369" cy="2927763"/>
          </a:xfrm>
          <a:prstGeom prst="rect">
            <a:avLst/>
          </a:prstGeom>
        </p:spPr>
      </p:pic>
      <p:pic>
        <p:nvPicPr>
          <p:cNvPr id="129" name="Picture 128" descr="close up of comic graphic face">
            <a:extLst>
              <a:ext uri="{FF2B5EF4-FFF2-40B4-BE49-F238E27FC236}">
                <a16:creationId xmlns:a16="http://schemas.microsoft.com/office/drawing/2014/main" id="{0CB78375-908A-481E-B46D-AFA31247D1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77998" y="2780098"/>
            <a:ext cx="2302228" cy="2863275"/>
          </a:xfrm>
          <a:prstGeom prst="rect">
            <a:avLst/>
          </a:prstGeom>
        </p:spPr>
      </p:pic>
      <p:pic>
        <p:nvPicPr>
          <p:cNvPr id="134" name="Picture 133" descr="girl in plaid shirt">
            <a:extLst>
              <a:ext uri="{FF2B5EF4-FFF2-40B4-BE49-F238E27FC236}">
                <a16:creationId xmlns:a16="http://schemas.microsoft.com/office/drawing/2014/main" id="{0376D854-58E7-4453-8A06-6967254C716A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911" y="6115525"/>
            <a:ext cx="2524184" cy="3464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5177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37" hidden="1">
            <a:extLst>
              <a:ext uri="{FF2B5EF4-FFF2-40B4-BE49-F238E27FC236}">
                <a16:creationId xmlns:a16="http://schemas.microsoft.com/office/drawing/2014/main" id="{4687E148-D428-4B93-8740-4F7B5CFEF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</a:t>
            </a:r>
            <a:r>
              <a:rPr lang="en-US" baseline="0" dirty="0"/>
              <a:t> slide 1</a:t>
            </a:r>
            <a:endParaRPr lang="en-US" dirty="0"/>
          </a:p>
        </p:txBody>
      </p:sp>
      <p:pic>
        <p:nvPicPr>
          <p:cNvPr id="34" name="Picture Placeholder 33">
            <a:extLst>
              <a:ext uri="{FF2B5EF4-FFF2-40B4-BE49-F238E27FC236}">
                <a16:creationId xmlns:a16="http://schemas.microsoft.com/office/drawing/2014/main" id="{21C3FB81-F6A0-4734-8628-E6A418055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60" b="160"/>
          <a:stretch>
            <a:fillRect/>
          </a:stretch>
        </p:blipFill>
        <p:spPr>
          <a:xfrm>
            <a:off x="0" y="-3970"/>
            <a:ext cx="7315200" cy="3124200"/>
          </a:xfrm>
          <a:prstGeom prst="rect">
            <a:avLst/>
          </a:prstGeom>
        </p:spPr>
      </p:pic>
      <p:pic>
        <p:nvPicPr>
          <p:cNvPr id="35" name="Picture Placeholder 34">
            <a:extLst>
              <a:ext uri="{FF2B5EF4-FFF2-40B4-BE49-F238E27FC236}">
                <a16:creationId xmlns:a16="http://schemas.microsoft.com/office/drawing/2014/main" id="{E218D128-4F27-460A-A49D-1AF4F1D813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1" b="61"/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36" name="Picture Placeholder 35">
            <a:extLst>
              <a:ext uri="{FF2B5EF4-FFF2-40B4-BE49-F238E27FC236}">
                <a16:creationId xmlns:a16="http://schemas.microsoft.com/office/drawing/2014/main" id="{DD88A0DF-D0B9-45B6-9D9D-56FEF09A95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1" b="61"/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37" name="Picture Placeholder 36">
            <a:extLst>
              <a:ext uri="{FF2B5EF4-FFF2-40B4-BE49-F238E27FC236}">
                <a16:creationId xmlns:a16="http://schemas.microsoft.com/office/drawing/2014/main" id="{3356924B-1B93-41A0-8782-CDCF4E662B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3" b="63"/>
          <a:stretch>
            <a:fillRect/>
          </a:stretch>
        </p:blipFill>
        <p:spPr>
          <a:xfrm>
            <a:off x="-3" y="6457119"/>
            <a:ext cx="7315200" cy="3124200"/>
          </a:xfrm>
          <a:prstGeom prst="rect">
            <a:avLst/>
          </a:prstGeom>
        </p:spPr>
      </p:pic>
      <p:sp>
        <p:nvSpPr>
          <p:cNvPr id="28" name="Speech Bubble: Oval 27">
            <a:extLst>
              <a:ext uri="{FF2B5EF4-FFF2-40B4-BE49-F238E27FC236}">
                <a16:creationId xmlns:a16="http://schemas.microsoft.com/office/drawing/2014/main" id="{9DD73185-187C-42CA-985D-FCC1A412FA62}"/>
              </a:ext>
            </a:extLst>
          </p:cNvPr>
          <p:cNvSpPr/>
          <p:nvPr/>
        </p:nvSpPr>
        <p:spPr>
          <a:xfrm>
            <a:off x="2587672" y="3292811"/>
            <a:ext cx="2539813" cy="1379252"/>
          </a:xfrm>
          <a:prstGeom prst="wedgeEllipseCallout">
            <a:avLst>
              <a:gd name="adj1" fmla="val -40772"/>
              <a:gd name="adj2" fmla="val 57294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+mj-lt"/>
              </a:rPr>
              <a:t>I get so bored waiting and I am tired of TikTok. </a:t>
            </a:r>
          </a:p>
        </p:txBody>
      </p:sp>
      <p:sp>
        <p:nvSpPr>
          <p:cNvPr id="39" name="Speech Bubble: Rectangle with Corners Rounded 38">
            <a:extLst>
              <a:ext uri="{FF2B5EF4-FFF2-40B4-BE49-F238E27FC236}">
                <a16:creationId xmlns:a16="http://schemas.microsoft.com/office/drawing/2014/main" id="{AD14B5AF-28AB-4E97-A2C9-9EE8629885B1}"/>
              </a:ext>
            </a:extLst>
          </p:cNvPr>
          <p:cNvSpPr/>
          <p:nvPr/>
        </p:nvSpPr>
        <p:spPr>
          <a:xfrm>
            <a:off x="4739623" y="428351"/>
            <a:ext cx="2227200" cy="1103586"/>
          </a:xfrm>
          <a:prstGeom prst="wedgeRoundRectCallout">
            <a:avLst>
              <a:gd name="adj1" fmla="val -63771"/>
              <a:gd name="adj2" fmla="val 28214"/>
              <a:gd name="adj3" fmla="val 16667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+mj-lt"/>
              </a:rPr>
              <a:t>Welcome to </a:t>
            </a:r>
            <a:r>
              <a:rPr lang="en-US" dirty="0" err="1">
                <a:solidFill>
                  <a:schemeClr val="tx1"/>
                </a:solidFill>
                <a:latin typeface="+mj-lt"/>
              </a:rPr>
              <a:t>Birdle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 – A little game to help time fly by!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A1D53DE-F4F6-4816-BB43-5038DEA4D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2658951"/>
            <a:ext cx="2141951" cy="449321"/>
          </a:xfrm>
          <a:prstGeom prst="rect">
            <a:avLst/>
          </a:prstGeom>
          <a:solidFill>
            <a:schemeClr val="bg2"/>
          </a:solidFill>
          <a:ln w="28575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boy in maroon hoodie">
            <a:extLst>
              <a:ext uri="{FF2B5EF4-FFF2-40B4-BE49-F238E27FC236}">
                <a16:creationId xmlns:a16="http://schemas.microsoft.com/office/drawing/2014/main" id="{3D1FF837-8452-4444-B07A-33D3A19B4C32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95441" y="168610"/>
            <a:ext cx="2405218" cy="293966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594DE28-FB05-4EB9-BC48-1F2E3EDD5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-273211" y="1246887"/>
            <a:ext cx="2601479" cy="1994952"/>
          </a:xfrm>
          <a:prstGeom prst="rect">
            <a:avLst/>
          </a:prstGeom>
        </p:spPr>
      </p:pic>
      <p:pic>
        <p:nvPicPr>
          <p:cNvPr id="11" name="Picture 10" descr="close up of comic graphic face">
            <a:extLst>
              <a:ext uri="{FF2B5EF4-FFF2-40B4-BE49-F238E27FC236}">
                <a16:creationId xmlns:a16="http://schemas.microsoft.com/office/drawing/2014/main" id="{09AA7FA8-F291-49BA-94A2-0308CBD417B3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446873" y="3428153"/>
            <a:ext cx="1999276" cy="2816277"/>
          </a:xfrm>
          <a:prstGeom prst="rect">
            <a:avLst/>
          </a:prstGeom>
        </p:spPr>
      </p:pic>
      <p:sp>
        <p:nvSpPr>
          <p:cNvPr id="25" name="Speech Bubble: Rectangle with Corners Rounded 24">
            <a:extLst>
              <a:ext uri="{FF2B5EF4-FFF2-40B4-BE49-F238E27FC236}">
                <a16:creationId xmlns:a16="http://schemas.microsoft.com/office/drawing/2014/main" id="{1AE2E848-7F08-414A-9AE3-EE805BA4D896}"/>
              </a:ext>
            </a:extLst>
          </p:cNvPr>
          <p:cNvSpPr/>
          <p:nvPr/>
        </p:nvSpPr>
        <p:spPr>
          <a:xfrm>
            <a:off x="4877058" y="6816287"/>
            <a:ext cx="2132790" cy="1849106"/>
          </a:xfrm>
          <a:prstGeom prst="wedgeRoundRectCallout">
            <a:avLst>
              <a:gd name="adj1" fmla="val -65945"/>
              <a:gd name="adj2" fmla="val -13995"/>
              <a:gd name="adj3" fmla="val 16667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+mj-lt"/>
              </a:rPr>
              <a:t>I heard about a cool new game called </a:t>
            </a:r>
            <a:r>
              <a:rPr lang="en-US" dirty="0" err="1">
                <a:solidFill>
                  <a:schemeClr val="tx1"/>
                </a:solidFill>
                <a:latin typeface="+mj-lt"/>
              </a:rPr>
              <a:t>Birdle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. </a:t>
            </a:r>
          </a:p>
        </p:txBody>
      </p:sp>
      <p:pic>
        <p:nvPicPr>
          <p:cNvPr id="42" name="Picture 41" descr="person folding his arms">
            <a:extLst>
              <a:ext uri="{FF2B5EF4-FFF2-40B4-BE49-F238E27FC236}">
                <a16:creationId xmlns:a16="http://schemas.microsoft.com/office/drawing/2014/main" id="{BF565F7F-8098-4D7B-B0E5-8A33B4E9D74E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2328268" y="6552353"/>
            <a:ext cx="2658661" cy="3046219"/>
          </a:xfrm>
          <a:prstGeom prst="rect">
            <a:avLst/>
          </a:prstGeom>
        </p:spPr>
      </p:pic>
      <p:pic>
        <p:nvPicPr>
          <p:cNvPr id="44" name="Picture 43" descr="girl in blue top">
            <a:extLst>
              <a:ext uri="{FF2B5EF4-FFF2-40B4-BE49-F238E27FC236}">
                <a16:creationId xmlns:a16="http://schemas.microsoft.com/office/drawing/2014/main" id="{0BC544BC-437D-4351-AB65-27EB1F9B570F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5349" y="6946303"/>
            <a:ext cx="2282323" cy="2652269"/>
          </a:xfrm>
          <a:prstGeom prst="rect">
            <a:avLst/>
          </a:prstGeom>
        </p:spPr>
      </p:pic>
      <p:pic>
        <p:nvPicPr>
          <p:cNvPr id="46" name="Picture 45" descr="close up of comic graphic face">
            <a:extLst>
              <a:ext uri="{FF2B5EF4-FFF2-40B4-BE49-F238E27FC236}">
                <a16:creationId xmlns:a16="http://schemas.microsoft.com/office/drawing/2014/main" id="{D688919D-18F4-4D2E-AF33-CF3D6135B12D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23805" y="3455622"/>
            <a:ext cx="1791395" cy="2907078"/>
          </a:xfrm>
          <a:prstGeom prst="rect">
            <a:avLst/>
          </a:prstGeom>
        </p:spPr>
      </p:pic>
      <p:sp>
        <p:nvSpPr>
          <p:cNvPr id="48" name="Speech Bubble: Rectangle with Corners Rounded 47">
            <a:extLst>
              <a:ext uri="{FF2B5EF4-FFF2-40B4-BE49-F238E27FC236}">
                <a16:creationId xmlns:a16="http://schemas.microsoft.com/office/drawing/2014/main" id="{C87D20A3-5C29-4B62-A823-80E92BF27098}"/>
              </a:ext>
            </a:extLst>
          </p:cNvPr>
          <p:cNvSpPr/>
          <p:nvPr/>
        </p:nvSpPr>
        <p:spPr>
          <a:xfrm>
            <a:off x="4052666" y="4672062"/>
            <a:ext cx="1687733" cy="1572368"/>
          </a:xfrm>
          <a:prstGeom prst="wedgeRoundRectCallout">
            <a:avLst>
              <a:gd name="adj1" fmla="val 70671"/>
              <a:gd name="adj2" fmla="val 2885"/>
              <a:gd name="adj3" fmla="val 16667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+mj-lt"/>
              </a:rPr>
              <a:t>HaHa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! Me too. I want to do more than just scroll. </a:t>
            </a:r>
            <a:endParaRPr lang="en-US" dirty="0">
              <a:solidFill>
                <a:schemeClr val="tx2"/>
              </a:solidFill>
              <a:latin typeface="+mj-lt"/>
            </a:endParaRP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34377D76-80F6-4791-9D40-7AC96C1E7F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email">
            <a:extLst>
              <a:ext uri="{28A0092B-C50C-407E-A947-70E740481C1C}">
                <a14:useLocalDpi xmlns:a14="http://schemas.microsoft.com/office/drawing/2010/main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b="24325"/>
          <a:stretch/>
        </p:blipFill>
        <p:spPr>
          <a:xfrm>
            <a:off x="933329" y="7952861"/>
            <a:ext cx="2945478" cy="1709300"/>
          </a:xfrm>
          <a:prstGeom prst="rect">
            <a:avLst/>
          </a:prstGeom>
        </p:spPr>
      </p:pic>
      <p:pic>
        <p:nvPicPr>
          <p:cNvPr id="4" name="Picture 3" descr="High angle view of a work table with a laptop">
            <a:extLst>
              <a:ext uri="{FF2B5EF4-FFF2-40B4-BE49-F238E27FC236}">
                <a16:creationId xmlns:a16="http://schemas.microsoft.com/office/drawing/2014/main" id="{ECED3FA6-49DF-EEE2-5612-487CD863E2F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710" y="8354313"/>
            <a:ext cx="1420716" cy="94714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0E6D416-A2AD-4402-9D34-092F5C3DA50D}"/>
              </a:ext>
            </a:extLst>
          </p:cNvPr>
          <p:cNvSpPr txBox="1"/>
          <p:nvPr/>
        </p:nvSpPr>
        <p:spPr>
          <a:xfrm>
            <a:off x="446873" y="1642533"/>
            <a:ext cx="12488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Concept</a:t>
            </a:r>
          </a:p>
        </p:txBody>
      </p:sp>
    </p:spTree>
    <p:extLst>
      <p:ext uri="{BB962C8B-B14F-4D97-AF65-F5344CB8AC3E}">
        <p14:creationId xmlns:p14="http://schemas.microsoft.com/office/powerpoint/2010/main" val="20590243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37" hidden="1">
            <a:extLst>
              <a:ext uri="{FF2B5EF4-FFF2-40B4-BE49-F238E27FC236}">
                <a16:creationId xmlns:a16="http://schemas.microsoft.com/office/drawing/2014/main" id="{4687E148-D428-4B93-8740-4F7B5CFEF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</a:t>
            </a:r>
            <a:r>
              <a:rPr lang="en-US" baseline="0" dirty="0"/>
              <a:t> slide 1</a:t>
            </a:r>
            <a:endParaRPr lang="en-US" dirty="0"/>
          </a:p>
        </p:txBody>
      </p:sp>
      <p:pic>
        <p:nvPicPr>
          <p:cNvPr id="34" name="Picture Placeholder 33">
            <a:extLst>
              <a:ext uri="{FF2B5EF4-FFF2-40B4-BE49-F238E27FC236}">
                <a16:creationId xmlns:a16="http://schemas.microsoft.com/office/drawing/2014/main" id="{21C3FB81-F6A0-4734-8628-E6A418055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60" b="160"/>
          <a:stretch>
            <a:fillRect/>
          </a:stretch>
        </p:blipFill>
        <p:spPr>
          <a:xfrm>
            <a:off x="0" y="-3970"/>
            <a:ext cx="7315200" cy="3124200"/>
          </a:xfrm>
          <a:prstGeom prst="rect">
            <a:avLst/>
          </a:prstGeom>
        </p:spPr>
      </p:pic>
      <p:pic>
        <p:nvPicPr>
          <p:cNvPr id="37" name="Picture Placeholder 36">
            <a:extLst>
              <a:ext uri="{FF2B5EF4-FFF2-40B4-BE49-F238E27FC236}">
                <a16:creationId xmlns:a16="http://schemas.microsoft.com/office/drawing/2014/main" id="{3356924B-1B93-41A0-8782-CDCF4E662B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3" b="63"/>
          <a:stretch>
            <a:fillRect/>
          </a:stretch>
        </p:blipFill>
        <p:spPr>
          <a:xfrm>
            <a:off x="-3" y="6457119"/>
            <a:ext cx="7315200" cy="3124200"/>
          </a:xfrm>
          <a:prstGeom prst="rect">
            <a:avLst/>
          </a:prstGeom>
        </p:spPr>
      </p:pic>
      <p:sp>
        <p:nvSpPr>
          <p:cNvPr id="39" name="Speech Bubble: Rectangle with Corners Rounded 38">
            <a:extLst>
              <a:ext uri="{FF2B5EF4-FFF2-40B4-BE49-F238E27FC236}">
                <a16:creationId xmlns:a16="http://schemas.microsoft.com/office/drawing/2014/main" id="{AD14B5AF-28AB-4E97-A2C9-9EE8629885B1}"/>
              </a:ext>
            </a:extLst>
          </p:cNvPr>
          <p:cNvSpPr/>
          <p:nvPr/>
        </p:nvSpPr>
        <p:spPr>
          <a:xfrm>
            <a:off x="4739623" y="428351"/>
            <a:ext cx="2227200" cy="1103586"/>
          </a:xfrm>
          <a:prstGeom prst="wedgeRoundRectCallout">
            <a:avLst>
              <a:gd name="adj1" fmla="val -63771"/>
              <a:gd name="adj2" fmla="val 28214"/>
              <a:gd name="adj3" fmla="val 16667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+mj-lt"/>
              </a:rPr>
              <a:t>Let’s take a look under the coding-hood.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A1D53DE-F4F6-4816-BB43-5038DEA4D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2658951"/>
            <a:ext cx="2141951" cy="449321"/>
          </a:xfrm>
          <a:prstGeom prst="rect">
            <a:avLst/>
          </a:prstGeom>
          <a:solidFill>
            <a:schemeClr val="bg2"/>
          </a:solidFill>
          <a:ln w="28575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boy in maroon hoodie">
            <a:extLst>
              <a:ext uri="{FF2B5EF4-FFF2-40B4-BE49-F238E27FC236}">
                <a16:creationId xmlns:a16="http://schemas.microsoft.com/office/drawing/2014/main" id="{3D1FF837-8452-4444-B07A-33D3A19B4C3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95441" y="168610"/>
            <a:ext cx="2405218" cy="293966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594DE28-FB05-4EB9-BC48-1F2E3EDD5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-273211" y="1246887"/>
            <a:ext cx="2601479" cy="1994952"/>
          </a:xfrm>
          <a:prstGeom prst="rect">
            <a:avLst/>
          </a:prstGeom>
        </p:spPr>
      </p:pic>
      <p:pic>
        <p:nvPicPr>
          <p:cNvPr id="11" name="Picture 10" descr="close up of comic graphic face">
            <a:extLst>
              <a:ext uri="{FF2B5EF4-FFF2-40B4-BE49-F238E27FC236}">
                <a16:creationId xmlns:a16="http://schemas.microsoft.com/office/drawing/2014/main" id="{09AA7FA8-F291-49BA-94A2-0308CBD417B3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446873" y="3428154"/>
            <a:ext cx="870160" cy="1225750"/>
          </a:xfrm>
          <a:prstGeom prst="rect">
            <a:avLst/>
          </a:prstGeom>
        </p:spPr>
      </p:pic>
      <p:sp>
        <p:nvSpPr>
          <p:cNvPr id="25" name="Speech Bubble: Rectangle with Corners Rounded 24">
            <a:extLst>
              <a:ext uri="{FF2B5EF4-FFF2-40B4-BE49-F238E27FC236}">
                <a16:creationId xmlns:a16="http://schemas.microsoft.com/office/drawing/2014/main" id="{1AE2E848-7F08-414A-9AE3-EE805BA4D896}"/>
              </a:ext>
            </a:extLst>
          </p:cNvPr>
          <p:cNvSpPr/>
          <p:nvPr/>
        </p:nvSpPr>
        <p:spPr>
          <a:xfrm>
            <a:off x="2055057" y="6578728"/>
            <a:ext cx="5040009" cy="2548065"/>
          </a:xfrm>
          <a:prstGeom prst="wedgeRoundRectCallout">
            <a:avLst>
              <a:gd name="adj1" fmla="val -59729"/>
              <a:gd name="adj2" fmla="val 9929"/>
              <a:gd name="adj3" fmla="val 16667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+mj-lt"/>
              </a:rPr>
              <a:t>{explain coding methodology and logic here}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E6D416-A2AD-4402-9D34-092F5C3DA50D}"/>
              </a:ext>
            </a:extLst>
          </p:cNvPr>
          <p:cNvSpPr txBox="1"/>
          <p:nvPr/>
        </p:nvSpPr>
        <p:spPr>
          <a:xfrm>
            <a:off x="446873" y="1642533"/>
            <a:ext cx="12488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Process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0C65E4F-94D4-A31A-007B-3718167CB5E1}"/>
              </a:ext>
            </a:extLst>
          </p:cNvPr>
          <p:cNvSpPr txBox="1"/>
          <p:nvPr/>
        </p:nvSpPr>
        <p:spPr>
          <a:xfrm>
            <a:off x="2980267" y="3860800"/>
            <a:ext cx="38880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Enter screenshot of coding functions</a:t>
            </a:r>
          </a:p>
        </p:txBody>
      </p:sp>
      <p:pic>
        <p:nvPicPr>
          <p:cNvPr id="13" name="Picture 12" descr="close up of comic graphic face">
            <a:extLst>
              <a:ext uri="{FF2B5EF4-FFF2-40B4-BE49-F238E27FC236}">
                <a16:creationId xmlns:a16="http://schemas.microsoft.com/office/drawing/2014/main" id="{8E2E558C-078C-0618-7F1C-E3FA493B1B2F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1134" y="6597172"/>
            <a:ext cx="1432787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7321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37" hidden="1">
            <a:extLst>
              <a:ext uri="{FF2B5EF4-FFF2-40B4-BE49-F238E27FC236}">
                <a16:creationId xmlns:a16="http://schemas.microsoft.com/office/drawing/2014/main" id="{4687E148-D428-4B93-8740-4F7B5CFEF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</a:t>
            </a:r>
            <a:r>
              <a:rPr lang="en-US" baseline="0" dirty="0"/>
              <a:t> slide 1</a:t>
            </a:r>
            <a:endParaRPr lang="en-US" dirty="0"/>
          </a:p>
        </p:txBody>
      </p:sp>
      <p:pic>
        <p:nvPicPr>
          <p:cNvPr id="34" name="Picture Placeholder 33">
            <a:extLst>
              <a:ext uri="{FF2B5EF4-FFF2-40B4-BE49-F238E27FC236}">
                <a16:creationId xmlns:a16="http://schemas.microsoft.com/office/drawing/2014/main" id="{21C3FB81-F6A0-4734-8628-E6A418055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60" b="160"/>
          <a:stretch>
            <a:fillRect/>
          </a:stretch>
        </p:blipFill>
        <p:spPr>
          <a:xfrm>
            <a:off x="0" y="-3970"/>
            <a:ext cx="7315200" cy="3124200"/>
          </a:xfrm>
          <a:prstGeom prst="rect">
            <a:avLst/>
          </a:prstGeom>
        </p:spPr>
      </p:pic>
      <p:pic>
        <p:nvPicPr>
          <p:cNvPr id="35" name="Picture Placeholder 34">
            <a:extLst>
              <a:ext uri="{FF2B5EF4-FFF2-40B4-BE49-F238E27FC236}">
                <a16:creationId xmlns:a16="http://schemas.microsoft.com/office/drawing/2014/main" id="{E218D128-4F27-460A-A49D-1AF4F1D813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1" b="61"/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36" name="Picture Placeholder 35">
            <a:extLst>
              <a:ext uri="{FF2B5EF4-FFF2-40B4-BE49-F238E27FC236}">
                <a16:creationId xmlns:a16="http://schemas.microsoft.com/office/drawing/2014/main" id="{DD88A0DF-D0B9-45B6-9D9D-56FEF09A95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1" b="61"/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37" name="Picture Placeholder 36">
            <a:extLst>
              <a:ext uri="{FF2B5EF4-FFF2-40B4-BE49-F238E27FC236}">
                <a16:creationId xmlns:a16="http://schemas.microsoft.com/office/drawing/2014/main" id="{3356924B-1B93-41A0-8782-CDCF4E662B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3" b="63"/>
          <a:stretch>
            <a:fillRect/>
          </a:stretch>
        </p:blipFill>
        <p:spPr>
          <a:xfrm>
            <a:off x="-3" y="6457119"/>
            <a:ext cx="7315200" cy="3124200"/>
          </a:xfrm>
          <a:prstGeom prst="rect">
            <a:avLst/>
          </a:prstGeom>
        </p:spPr>
      </p:pic>
      <p:sp>
        <p:nvSpPr>
          <p:cNvPr id="28" name="Speech Bubble: Oval 27">
            <a:extLst>
              <a:ext uri="{FF2B5EF4-FFF2-40B4-BE49-F238E27FC236}">
                <a16:creationId xmlns:a16="http://schemas.microsoft.com/office/drawing/2014/main" id="{9DD73185-187C-42CA-985D-FCC1A412FA62}"/>
              </a:ext>
            </a:extLst>
          </p:cNvPr>
          <p:cNvSpPr/>
          <p:nvPr/>
        </p:nvSpPr>
        <p:spPr>
          <a:xfrm>
            <a:off x="2587672" y="3292811"/>
            <a:ext cx="2539813" cy="1379252"/>
          </a:xfrm>
          <a:prstGeom prst="wedgeEllipseCallout">
            <a:avLst>
              <a:gd name="adj1" fmla="val -40772"/>
              <a:gd name="adj2" fmla="val 57294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+mj-lt"/>
              </a:rPr>
              <a:t>I get so bored waiting and I am tired of TikTok. </a:t>
            </a:r>
          </a:p>
        </p:txBody>
      </p:sp>
      <p:sp>
        <p:nvSpPr>
          <p:cNvPr id="39" name="Speech Bubble: Rectangle with Corners Rounded 38">
            <a:extLst>
              <a:ext uri="{FF2B5EF4-FFF2-40B4-BE49-F238E27FC236}">
                <a16:creationId xmlns:a16="http://schemas.microsoft.com/office/drawing/2014/main" id="{AD14B5AF-28AB-4E97-A2C9-9EE8629885B1}"/>
              </a:ext>
            </a:extLst>
          </p:cNvPr>
          <p:cNvSpPr/>
          <p:nvPr/>
        </p:nvSpPr>
        <p:spPr>
          <a:xfrm>
            <a:off x="4739623" y="428351"/>
            <a:ext cx="2227200" cy="1103586"/>
          </a:xfrm>
          <a:prstGeom prst="wedgeRoundRectCallout">
            <a:avLst>
              <a:gd name="adj1" fmla="val -63771"/>
              <a:gd name="adj2" fmla="val 28214"/>
              <a:gd name="adj3" fmla="val 16667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+mj-lt"/>
              </a:rPr>
              <a:t>Welcome to </a:t>
            </a:r>
            <a:r>
              <a:rPr lang="en-US" dirty="0" err="1">
                <a:solidFill>
                  <a:schemeClr val="tx1"/>
                </a:solidFill>
                <a:latin typeface="+mj-lt"/>
              </a:rPr>
              <a:t>Birdle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 – A little game to help time fly by!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A1D53DE-F4F6-4816-BB43-5038DEA4D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2658951"/>
            <a:ext cx="2141951" cy="449321"/>
          </a:xfrm>
          <a:prstGeom prst="rect">
            <a:avLst/>
          </a:prstGeom>
          <a:solidFill>
            <a:schemeClr val="bg2"/>
          </a:solidFill>
          <a:ln w="28575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boy in maroon hoodie">
            <a:extLst>
              <a:ext uri="{FF2B5EF4-FFF2-40B4-BE49-F238E27FC236}">
                <a16:creationId xmlns:a16="http://schemas.microsoft.com/office/drawing/2014/main" id="{3D1FF837-8452-4444-B07A-33D3A19B4C32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95441" y="168610"/>
            <a:ext cx="2405218" cy="293966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594DE28-FB05-4EB9-BC48-1F2E3EDD5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-273211" y="1246887"/>
            <a:ext cx="2601479" cy="1994952"/>
          </a:xfrm>
          <a:prstGeom prst="rect">
            <a:avLst/>
          </a:prstGeom>
        </p:spPr>
      </p:pic>
      <p:pic>
        <p:nvPicPr>
          <p:cNvPr id="11" name="Picture 10" descr="close up of comic graphic face">
            <a:extLst>
              <a:ext uri="{FF2B5EF4-FFF2-40B4-BE49-F238E27FC236}">
                <a16:creationId xmlns:a16="http://schemas.microsoft.com/office/drawing/2014/main" id="{09AA7FA8-F291-49BA-94A2-0308CBD417B3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446873" y="3428153"/>
            <a:ext cx="1999276" cy="2816277"/>
          </a:xfrm>
          <a:prstGeom prst="rect">
            <a:avLst/>
          </a:prstGeom>
        </p:spPr>
      </p:pic>
      <p:sp>
        <p:nvSpPr>
          <p:cNvPr id="25" name="Speech Bubble: Rectangle with Corners Rounded 24">
            <a:extLst>
              <a:ext uri="{FF2B5EF4-FFF2-40B4-BE49-F238E27FC236}">
                <a16:creationId xmlns:a16="http://schemas.microsoft.com/office/drawing/2014/main" id="{1AE2E848-7F08-414A-9AE3-EE805BA4D896}"/>
              </a:ext>
            </a:extLst>
          </p:cNvPr>
          <p:cNvSpPr/>
          <p:nvPr/>
        </p:nvSpPr>
        <p:spPr>
          <a:xfrm>
            <a:off x="4877058" y="6816287"/>
            <a:ext cx="2132790" cy="1849106"/>
          </a:xfrm>
          <a:prstGeom prst="wedgeRoundRectCallout">
            <a:avLst>
              <a:gd name="adj1" fmla="val -65945"/>
              <a:gd name="adj2" fmla="val -13995"/>
              <a:gd name="adj3" fmla="val 16667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+mj-lt"/>
              </a:rPr>
              <a:t>I heard about a cool new game called </a:t>
            </a:r>
            <a:r>
              <a:rPr lang="en-US" dirty="0" err="1">
                <a:solidFill>
                  <a:schemeClr val="tx1"/>
                </a:solidFill>
                <a:latin typeface="+mj-lt"/>
              </a:rPr>
              <a:t>Birdle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. </a:t>
            </a:r>
          </a:p>
        </p:txBody>
      </p:sp>
      <p:pic>
        <p:nvPicPr>
          <p:cNvPr id="42" name="Picture 41" descr="person folding his arms">
            <a:extLst>
              <a:ext uri="{FF2B5EF4-FFF2-40B4-BE49-F238E27FC236}">
                <a16:creationId xmlns:a16="http://schemas.microsoft.com/office/drawing/2014/main" id="{BF565F7F-8098-4D7B-B0E5-8A33B4E9D74E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2328268" y="6552353"/>
            <a:ext cx="2658661" cy="3046219"/>
          </a:xfrm>
          <a:prstGeom prst="rect">
            <a:avLst/>
          </a:prstGeom>
        </p:spPr>
      </p:pic>
      <p:pic>
        <p:nvPicPr>
          <p:cNvPr id="44" name="Picture 43" descr="girl in blue top">
            <a:extLst>
              <a:ext uri="{FF2B5EF4-FFF2-40B4-BE49-F238E27FC236}">
                <a16:creationId xmlns:a16="http://schemas.microsoft.com/office/drawing/2014/main" id="{0BC544BC-437D-4351-AB65-27EB1F9B570F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5349" y="6946303"/>
            <a:ext cx="2282323" cy="2652269"/>
          </a:xfrm>
          <a:prstGeom prst="rect">
            <a:avLst/>
          </a:prstGeom>
        </p:spPr>
      </p:pic>
      <p:pic>
        <p:nvPicPr>
          <p:cNvPr id="46" name="Picture 45" descr="close up of comic graphic face">
            <a:extLst>
              <a:ext uri="{FF2B5EF4-FFF2-40B4-BE49-F238E27FC236}">
                <a16:creationId xmlns:a16="http://schemas.microsoft.com/office/drawing/2014/main" id="{D688919D-18F4-4D2E-AF33-CF3D6135B12D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23805" y="3455622"/>
            <a:ext cx="1791395" cy="2907078"/>
          </a:xfrm>
          <a:prstGeom prst="rect">
            <a:avLst/>
          </a:prstGeom>
        </p:spPr>
      </p:pic>
      <p:sp>
        <p:nvSpPr>
          <p:cNvPr id="48" name="Speech Bubble: Rectangle with Corners Rounded 47">
            <a:extLst>
              <a:ext uri="{FF2B5EF4-FFF2-40B4-BE49-F238E27FC236}">
                <a16:creationId xmlns:a16="http://schemas.microsoft.com/office/drawing/2014/main" id="{C87D20A3-5C29-4B62-A823-80E92BF27098}"/>
              </a:ext>
            </a:extLst>
          </p:cNvPr>
          <p:cNvSpPr/>
          <p:nvPr/>
        </p:nvSpPr>
        <p:spPr>
          <a:xfrm>
            <a:off x="4052666" y="4672062"/>
            <a:ext cx="1687733" cy="1572368"/>
          </a:xfrm>
          <a:prstGeom prst="wedgeRoundRectCallout">
            <a:avLst>
              <a:gd name="adj1" fmla="val 70671"/>
              <a:gd name="adj2" fmla="val 2885"/>
              <a:gd name="adj3" fmla="val 16667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+mj-lt"/>
              </a:rPr>
              <a:t>HaHa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! Me too. I want to do more than just scroll. </a:t>
            </a:r>
            <a:endParaRPr lang="en-US" dirty="0">
              <a:solidFill>
                <a:schemeClr val="tx2"/>
              </a:solidFill>
              <a:latin typeface="+mj-lt"/>
            </a:endParaRP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34377D76-80F6-4791-9D40-7AC96C1E7F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email">
            <a:extLst>
              <a:ext uri="{28A0092B-C50C-407E-A947-70E740481C1C}">
                <a14:useLocalDpi xmlns:a14="http://schemas.microsoft.com/office/drawing/2010/main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b="24325"/>
          <a:stretch/>
        </p:blipFill>
        <p:spPr>
          <a:xfrm>
            <a:off x="933329" y="7952861"/>
            <a:ext cx="2945478" cy="1709300"/>
          </a:xfrm>
          <a:prstGeom prst="rect">
            <a:avLst/>
          </a:prstGeom>
        </p:spPr>
      </p:pic>
      <p:pic>
        <p:nvPicPr>
          <p:cNvPr id="4" name="Picture 3" descr="High angle view of a work table with a laptop">
            <a:extLst>
              <a:ext uri="{FF2B5EF4-FFF2-40B4-BE49-F238E27FC236}">
                <a16:creationId xmlns:a16="http://schemas.microsoft.com/office/drawing/2014/main" id="{ECED3FA6-49DF-EEE2-5612-487CD863E2F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710" y="8354313"/>
            <a:ext cx="1420716" cy="94714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0E6D416-A2AD-4402-9D34-092F5C3DA50D}"/>
              </a:ext>
            </a:extLst>
          </p:cNvPr>
          <p:cNvSpPr txBox="1"/>
          <p:nvPr/>
        </p:nvSpPr>
        <p:spPr>
          <a:xfrm>
            <a:off x="446873" y="1642533"/>
            <a:ext cx="12488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41489756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37" hidden="1">
            <a:extLst>
              <a:ext uri="{FF2B5EF4-FFF2-40B4-BE49-F238E27FC236}">
                <a16:creationId xmlns:a16="http://schemas.microsoft.com/office/drawing/2014/main" id="{4687E148-D428-4B93-8740-4F7B5CFEF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</a:t>
            </a:r>
            <a:r>
              <a:rPr lang="en-US" baseline="0" dirty="0"/>
              <a:t> slide 1</a:t>
            </a:r>
            <a:endParaRPr lang="en-US" dirty="0"/>
          </a:p>
        </p:txBody>
      </p:sp>
      <p:pic>
        <p:nvPicPr>
          <p:cNvPr id="34" name="Picture Placeholder 33">
            <a:extLst>
              <a:ext uri="{FF2B5EF4-FFF2-40B4-BE49-F238E27FC236}">
                <a16:creationId xmlns:a16="http://schemas.microsoft.com/office/drawing/2014/main" id="{21C3FB81-F6A0-4734-8628-E6A418055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60" b="160"/>
          <a:stretch>
            <a:fillRect/>
          </a:stretch>
        </p:blipFill>
        <p:spPr>
          <a:xfrm>
            <a:off x="0" y="-3970"/>
            <a:ext cx="7315200" cy="3124200"/>
          </a:xfrm>
          <a:prstGeom prst="rect">
            <a:avLst/>
          </a:prstGeom>
        </p:spPr>
      </p:pic>
      <p:pic>
        <p:nvPicPr>
          <p:cNvPr id="35" name="Picture Placeholder 34">
            <a:extLst>
              <a:ext uri="{FF2B5EF4-FFF2-40B4-BE49-F238E27FC236}">
                <a16:creationId xmlns:a16="http://schemas.microsoft.com/office/drawing/2014/main" id="{E218D128-4F27-460A-A49D-1AF4F1D813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1" b="61"/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36" name="Picture Placeholder 35">
            <a:extLst>
              <a:ext uri="{FF2B5EF4-FFF2-40B4-BE49-F238E27FC236}">
                <a16:creationId xmlns:a16="http://schemas.microsoft.com/office/drawing/2014/main" id="{DD88A0DF-D0B9-45B6-9D9D-56FEF09A95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1" b="61"/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37" name="Picture Placeholder 36">
            <a:extLst>
              <a:ext uri="{FF2B5EF4-FFF2-40B4-BE49-F238E27FC236}">
                <a16:creationId xmlns:a16="http://schemas.microsoft.com/office/drawing/2014/main" id="{3356924B-1B93-41A0-8782-CDCF4E662B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3" b="63"/>
          <a:stretch>
            <a:fillRect/>
          </a:stretch>
        </p:blipFill>
        <p:spPr>
          <a:xfrm>
            <a:off x="-3" y="6457119"/>
            <a:ext cx="7315200" cy="3124200"/>
          </a:xfrm>
          <a:prstGeom prst="rect">
            <a:avLst/>
          </a:prstGeom>
        </p:spPr>
      </p:pic>
      <p:sp>
        <p:nvSpPr>
          <p:cNvPr id="28" name="Speech Bubble: Oval 27">
            <a:extLst>
              <a:ext uri="{FF2B5EF4-FFF2-40B4-BE49-F238E27FC236}">
                <a16:creationId xmlns:a16="http://schemas.microsoft.com/office/drawing/2014/main" id="{9DD73185-187C-42CA-985D-FCC1A412FA62}"/>
              </a:ext>
            </a:extLst>
          </p:cNvPr>
          <p:cNvSpPr/>
          <p:nvPr/>
        </p:nvSpPr>
        <p:spPr>
          <a:xfrm>
            <a:off x="2587672" y="3292811"/>
            <a:ext cx="2539813" cy="1379252"/>
          </a:xfrm>
          <a:prstGeom prst="wedgeEllipseCallout">
            <a:avLst>
              <a:gd name="adj1" fmla="val -40772"/>
              <a:gd name="adj2" fmla="val 57294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+mj-lt"/>
              </a:rPr>
              <a:t>I get so bored waiting and I am tired of TikTok. </a:t>
            </a:r>
          </a:p>
        </p:txBody>
      </p:sp>
      <p:sp>
        <p:nvSpPr>
          <p:cNvPr id="39" name="Speech Bubble: Rectangle with Corners Rounded 38">
            <a:extLst>
              <a:ext uri="{FF2B5EF4-FFF2-40B4-BE49-F238E27FC236}">
                <a16:creationId xmlns:a16="http://schemas.microsoft.com/office/drawing/2014/main" id="{AD14B5AF-28AB-4E97-A2C9-9EE8629885B1}"/>
              </a:ext>
            </a:extLst>
          </p:cNvPr>
          <p:cNvSpPr/>
          <p:nvPr/>
        </p:nvSpPr>
        <p:spPr>
          <a:xfrm>
            <a:off x="4739623" y="428351"/>
            <a:ext cx="2227200" cy="1103586"/>
          </a:xfrm>
          <a:prstGeom prst="wedgeRoundRectCallout">
            <a:avLst>
              <a:gd name="adj1" fmla="val -63771"/>
              <a:gd name="adj2" fmla="val 28214"/>
              <a:gd name="adj3" fmla="val 16667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+mj-lt"/>
              </a:rPr>
              <a:t>Welcome to </a:t>
            </a:r>
            <a:r>
              <a:rPr lang="en-US" dirty="0" err="1">
                <a:solidFill>
                  <a:schemeClr val="tx1"/>
                </a:solidFill>
                <a:latin typeface="+mj-lt"/>
              </a:rPr>
              <a:t>Birdle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 – A little game to help time fly by!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A1D53DE-F4F6-4816-BB43-5038DEA4D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2658951"/>
            <a:ext cx="2141951" cy="449321"/>
          </a:xfrm>
          <a:prstGeom prst="rect">
            <a:avLst/>
          </a:prstGeom>
          <a:solidFill>
            <a:schemeClr val="bg2"/>
          </a:solidFill>
          <a:ln w="28575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boy in maroon hoodie">
            <a:extLst>
              <a:ext uri="{FF2B5EF4-FFF2-40B4-BE49-F238E27FC236}">
                <a16:creationId xmlns:a16="http://schemas.microsoft.com/office/drawing/2014/main" id="{3D1FF837-8452-4444-B07A-33D3A19B4C32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95441" y="168610"/>
            <a:ext cx="2405218" cy="293966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594DE28-FB05-4EB9-BC48-1F2E3EDD5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-273211" y="1246887"/>
            <a:ext cx="2601479" cy="1994952"/>
          </a:xfrm>
          <a:prstGeom prst="rect">
            <a:avLst/>
          </a:prstGeom>
        </p:spPr>
      </p:pic>
      <p:pic>
        <p:nvPicPr>
          <p:cNvPr id="11" name="Picture 10" descr="close up of comic graphic face">
            <a:extLst>
              <a:ext uri="{FF2B5EF4-FFF2-40B4-BE49-F238E27FC236}">
                <a16:creationId xmlns:a16="http://schemas.microsoft.com/office/drawing/2014/main" id="{09AA7FA8-F291-49BA-94A2-0308CBD417B3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446873" y="3428153"/>
            <a:ext cx="1999276" cy="2816277"/>
          </a:xfrm>
          <a:prstGeom prst="rect">
            <a:avLst/>
          </a:prstGeom>
        </p:spPr>
      </p:pic>
      <p:sp>
        <p:nvSpPr>
          <p:cNvPr id="25" name="Speech Bubble: Rectangle with Corners Rounded 24">
            <a:extLst>
              <a:ext uri="{FF2B5EF4-FFF2-40B4-BE49-F238E27FC236}">
                <a16:creationId xmlns:a16="http://schemas.microsoft.com/office/drawing/2014/main" id="{1AE2E848-7F08-414A-9AE3-EE805BA4D896}"/>
              </a:ext>
            </a:extLst>
          </p:cNvPr>
          <p:cNvSpPr/>
          <p:nvPr/>
        </p:nvSpPr>
        <p:spPr>
          <a:xfrm>
            <a:off x="4877058" y="6816287"/>
            <a:ext cx="2132790" cy="1849106"/>
          </a:xfrm>
          <a:prstGeom prst="wedgeRoundRectCallout">
            <a:avLst>
              <a:gd name="adj1" fmla="val -65945"/>
              <a:gd name="adj2" fmla="val -13995"/>
              <a:gd name="adj3" fmla="val 16667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+mj-lt"/>
              </a:rPr>
              <a:t>I heard about a cool new game called </a:t>
            </a:r>
            <a:r>
              <a:rPr lang="en-US" dirty="0" err="1">
                <a:solidFill>
                  <a:schemeClr val="tx1"/>
                </a:solidFill>
                <a:latin typeface="+mj-lt"/>
              </a:rPr>
              <a:t>Birdle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. </a:t>
            </a:r>
          </a:p>
        </p:txBody>
      </p:sp>
      <p:pic>
        <p:nvPicPr>
          <p:cNvPr id="42" name="Picture 41" descr="person folding his arms">
            <a:extLst>
              <a:ext uri="{FF2B5EF4-FFF2-40B4-BE49-F238E27FC236}">
                <a16:creationId xmlns:a16="http://schemas.microsoft.com/office/drawing/2014/main" id="{BF565F7F-8098-4D7B-B0E5-8A33B4E9D74E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2328268" y="6552353"/>
            <a:ext cx="2658661" cy="3046219"/>
          </a:xfrm>
          <a:prstGeom prst="rect">
            <a:avLst/>
          </a:prstGeom>
        </p:spPr>
      </p:pic>
      <p:pic>
        <p:nvPicPr>
          <p:cNvPr id="44" name="Picture 43" descr="girl in blue top">
            <a:extLst>
              <a:ext uri="{FF2B5EF4-FFF2-40B4-BE49-F238E27FC236}">
                <a16:creationId xmlns:a16="http://schemas.microsoft.com/office/drawing/2014/main" id="{0BC544BC-437D-4351-AB65-27EB1F9B570F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5349" y="6946303"/>
            <a:ext cx="2282323" cy="2652269"/>
          </a:xfrm>
          <a:prstGeom prst="rect">
            <a:avLst/>
          </a:prstGeom>
        </p:spPr>
      </p:pic>
      <p:pic>
        <p:nvPicPr>
          <p:cNvPr id="46" name="Picture 45" descr="close up of comic graphic face">
            <a:extLst>
              <a:ext uri="{FF2B5EF4-FFF2-40B4-BE49-F238E27FC236}">
                <a16:creationId xmlns:a16="http://schemas.microsoft.com/office/drawing/2014/main" id="{D688919D-18F4-4D2E-AF33-CF3D6135B12D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23805" y="3455622"/>
            <a:ext cx="1791395" cy="2907078"/>
          </a:xfrm>
          <a:prstGeom prst="rect">
            <a:avLst/>
          </a:prstGeom>
        </p:spPr>
      </p:pic>
      <p:sp>
        <p:nvSpPr>
          <p:cNvPr id="48" name="Speech Bubble: Rectangle with Corners Rounded 47">
            <a:extLst>
              <a:ext uri="{FF2B5EF4-FFF2-40B4-BE49-F238E27FC236}">
                <a16:creationId xmlns:a16="http://schemas.microsoft.com/office/drawing/2014/main" id="{C87D20A3-5C29-4B62-A823-80E92BF27098}"/>
              </a:ext>
            </a:extLst>
          </p:cNvPr>
          <p:cNvSpPr/>
          <p:nvPr/>
        </p:nvSpPr>
        <p:spPr>
          <a:xfrm>
            <a:off x="4052666" y="4672062"/>
            <a:ext cx="1687733" cy="1572368"/>
          </a:xfrm>
          <a:prstGeom prst="wedgeRoundRectCallout">
            <a:avLst>
              <a:gd name="adj1" fmla="val 70671"/>
              <a:gd name="adj2" fmla="val 2885"/>
              <a:gd name="adj3" fmla="val 16667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+mj-lt"/>
              </a:rPr>
              <a:t>HaHa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! Me too. I want to do more than just scroll. </a:t>
            </a:r>
            <a:endParaRPr lang="en-US" dirty="0">
              <a:solidFill>
                <a:schemeClr val="tx2"/>
              </a:solidFill>
              <a:latin typeface="+mj-lt"/>
            </a:endParaRP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34377D76-80F6-4791-9D40-7AC96C1E7F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email">
            <a:extLst>
              <a:ext uri="{28A0092B-C50C-407E-A947-70E740481C1C}">
                <a14:useLocalDpi xmlns:a14="http://schemas.microsoft.com/office/drawing/2010/main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b="24325"/>
          <a:stretch/>
        </p:blipFill>
        <p:spPr>
          <a:xfrm>
            <a:off x="933329" y="7952861"/>
            <a:ext cx="2945478" cy="1709300"/>
          </a:xfrm>
          <a:prstGeom prst="rect">
            <a:avLst/>
          </a:prstGeom>
        </p:spPr>
      </p:pic>
      <p:pic>
        <p:nvPicPr>
          <p:cNvPr id="4" name="Picture 3" descr="High angle view of a work table with a laptop">
            <a:extLst>
              <a:ext uri="{FF2B5EF4-FFF2-40B4-BE49-F238E27FC236}">
                <a16:creationId xmlns:a16="http://schemas.microsoft.com/office/drawing/2014/main" id="{ECED3FA6-49DF-EEE2-5612-487CD863E2F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710" y="8354313"/>
            <a:ext cx="1420716" cy="94714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0E6D416-A2AD-4402-9D34-092F5C3DA50D}"/>
              </a:ext>
            </a:extLst>
          </p:cNvPr>
          <p:cNvSpPr txBox="1"/>
          <p:nvPr/>
        </p:nvSpPr>
        <p:spPr>
          <a:xfrm>
            <a:off x="396071" y="1642533"/>
            <a:ext cx="1356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Directions</a:t>
            </a:r>
          </a:p>
        </p:txBody>
      </p:sp>
    </p:spTree>
    <p:extLst>
      <p:ext uri="{BB962C8B-B14F-4D97-AF65-F5344CB8AC3E}">
        <p14:creationId xmlns:p14="http://schemas.microsoft.com/office/powerpoint/2010/main" val="22976110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Manga Comic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3144A"/>
      </a:accent1>
      <a:accent2>
        <a:srgbClr val="FC911D"/>
      </a:accent2>
      <a:accent3>
        <a:srgbClr val="FBD603"/>
      </a:accent3>
      <a:accent4>
        <a:srgbClr val="A9CC3A"/>
      </a:accent4>
      <a:accent5>
        <a:srgbClr val="AF72AE"/>
      </a:accent5>
      <a:accent6>
        <a:srgbClr val="006FB5"/>
      </a:accent6>
      <a:hlink>
        <a:srgbClr val="006FB5"/>
      </a:hlink>
      <a:folHlink>
        <a:srgbClr val="954F72"/>
      </a:folHlink>
    </a:clrScheme>
    <a:fontScheme name="Custom 2">
      <a:majorFont>
        <a:latin typeface="Comic Sans MS"/>
        <a:ea typeface=""/>
        <a:cs typeface=""/>
      </a:majorFont>
      <a:minorFont>
        <a:latin typeface="Comic Sans MS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D51412B-3265-41D8-9340-25BC6880CB3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24A02A90-5D64-4AFB-9CC4-EF671B4EB65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1C1A13C-E07E-4BF2-8E90-8824D818B80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Manga comic maker</Template>
  <TotalTime>0</TotalTime>
  <Words>540</Words>
  <Application>Microsoft Office PowerPoint</Application>
  <PresentationFormat>Custom</PresentationFormat>
  <Paragraphs>74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Calibri</vt:lpstr>
      <vt:lpstr>Comic Sans MS</vt:lpstr>
      <vt:lpstr>Office Theme</vt:lpstr>
      <vt:lpstr>Welcome to Birdle – the game that makes time flyby!</vt:lpstr>
      <vt:lpstr>PowerPoint Presentation</vt:lpstr>
      <vt:lpstr>Intro slide 1</vt:lpstr>
      <vt:lpstr>Example slide 4</vt:lpstr>
      <vt:lpstr>Intro slide 2</vt:lpstr>
      <vt:lpstr>Intro slide 1</vt:lpstr>
      <vt:lpstr>Intro slide 1</vt:lpstr>
      <vt:lpstr>Intro slide 1</vt:lpstr>
      <vt:lpstr>Intro slide 1</vt:lpstr>
      <vt:lpstr>Intro slide 1</vt:lpstr>
      <vt:lpstr>PowerPoint Presentation</vt:lpstr>
      <vt:lpstr>Intro slide 3</vt:lpstr>
      <vt:lpstr>Example slide 1</vt:lpstr>
      <vt:lpstr>Example slide 2</vt:lpstr>
      <vt:lpstr>Example slide 3</vt:lpstr>
      <vt:lpstr>People slide 1</vt:lpstr>
      <vt:lpstr>People slide 2</vt:lpstr>
      <vt:lpstr>People slide 3</vt:lpstr>
      <vt:lpstr>People slide 4</vt:lpstr>
      <vt:lpstr>People slide 5</vt:lpstr>
      <vt:lpstr>People slide 6</vt:lpstr>
      <vt:lpstr>People slide 7</vt:lpstr>
      <vt:lpstr>People slide 8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2024-09-12T17:44:47Z</dcterms:created>
  <dcterms:modified xsi:type="dcterms:W3CDTF">2024-09-12T21:48:12Z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